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3"/>
    <p:sldMasterId id="2147483688" r:id="rId4"/>
  </p:sldMasterIdLst>
  <p:notesMasterIdLst>
    <p:notesMasterId r:id="rId7"/>
  </p:notesMasterIdLst>
  <p:handoutMasterIdLst>
    <p:handoutMasterId r:id="rId18"/>
  </p:handoutMasterIdLst>
  <p:sldIdLst>
    <p:sldId id="4079" r:id="rId5"/>
    <p:sldId id="4078" r:id="rId6"/>
    <p:sldId id="4080" r:id="rId8"/>
    <p:sldId id="4081" r:id="rId9"/>
    <p:sldId id="4082" r:id="rId10"/>
    <p:sldId id="4085" r:id="rId11"/>
    <p:sldId id="4086" r:id="rId12"/>
    <p:sldId id="4087" r:id="rId13"/>
    <p:sldId id="4083" r:id="rId14"/>
    <p:sldId id="4084" r:id="rId15"/>
    <p:sldId id="3910" r:id="rId16"/>
    <p:sldId id="408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子" initials="黄" lastIdx="1" clrIdx="0"/>
  <p:cmAuthor id="2" name="X240S" initials="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F06"/>
    <a:srgbClr val="CDCED0"/>
    <a:srgbClr val="4997FE"/>
    <a:srgbClr val="5774FF"/>
    <a:srgbClr val="F0FFEB"/>
    <a:srgbClr val="EDAD55"/>
    <a:srgbClr val="A77C42"/>
    <a:srgbClr val="CCBC7F"/>
    <a:srgbClr val="FFB90C"/>
    <a:srgbClr val="F1D1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A4817-50A1-4FB6-A7C8-F35426714E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52850-C505-408A-8957-9B580654B4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P1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公司简介（基于现有公司简介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+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公司概况页面更新）</a:t>
            </a:r>
            <a:endParaRPr lang="zh-CN" altLang="zh-CN" sz="18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明确九音的定位、愿景，列出产业合作伙伴信息</a:t>
            </a:r>
            <a:endParaRPr lang="zh-CN" altLang="zh-CN" sz="18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r>
              <a:rPr lang="en-US" altLang="zh-CN" dirty="0"/>
              <a:t>2023-2-10</a:t>
            </a:r>
            <a:endParaRPr lang="en-US" altLang="zh-CN" dirty="0"/>
          </a:p>
          <a:p>
            <a:r>
              <a:rPr lang="zh-CN" altLang="en-US" dirty="0"/>
              <a:t>内容更新、北角实验室介绍（背景</a:t>
            </a:r>
            <a:r>
              <a:rPr lang="en-US" altLang="zh-CN" dirty="0"/>
              <a:t>&amp;</a:t>
            </a:r>
            <a:r>
              <a:rPr lang="zh-CN" altLang="en-US" dirty="0"/>
              <a:t>研发设备</a:t>
            </a:r>
            <a:r>
              <a:rPr lang="en-US" altLang="zh-CN" dirty="0"/>
              <a:t>&amp;</a:t>
            </a:r>
            <a:r>
              <a:rPr lang="zh-CN" altLang="en-US" dirty="0"/>
              <a:t>环境）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374C9-FA13-47D4-AB72-9DB66F8D76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P7 SNC 8600 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芯片技术概要 （续）</a:t>
            </a:r>
            <a:endParaRPr lang="zh-CN" altLang="zh-CN" sz="18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功耗</a:t>
            </a:r>
            <a:r>
              <a:rPr lang="zh-CN" altLang="zh-CN" sz="1800" kern="100" dirty="0">
                <a:effectLst/>
                <a:highlight>
                  <a:srgbClr val="FFFF00"/>
                </a:highlight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：不同应用下功耗差异</a:t>
            </a:r>
            <a:endParaRPr lang="zh-CN" altLang="zh-CN" sz="18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封装方式</a:t>
            </a:r>
            <a:endParaRPr lang="zh-CN" altLang="zh-CN" sz="18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其他重要信息</a:t>
            </a:r>
            <a:endParaRPr lang="zh-CN" altLang="zh-CN" sz="18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endParaRPr lang="en-US" altLang="zh-CN" sz="12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endParaRPr lang="zh-CN" altLang="en-US" sz="1200" dirty="0"/>
          </a:p>
          <a:p>
            <a:r>
              <a:rPr lang="en-US" altLang="zh-CN" sz="1200" dirty="0"/>
              <a:t>2023-2-10</a:t>
            </a:r>
            <a:r>
              <a:rPr lang="zh-CN" altLang="en-US" sz="1200" dirty="0"/>
              <a:t>：</a:t>
            </a:r>
            <a:endParaRPr lang="en-US" altLang="zh-CN" sz="1200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是否分应用列出功耗（参考</a:t>
            </a:r>
            <a:r>
              <a:rPr lang="en-US" altLang="zh-CN" dirty="0"/>
              <a:t>ADI</a:t>
            </a:r>
            <a:r>
              <a:rPr lang="zh-CN" altLang="en-US" dirty="0"/>
              <a:t>），硬件设计相关的主要参数：功耗、</a:t>
            </a:r>
            <a:r>
              <a:rPr lang="en-US" altLang="zh-CN" dirty="0"/>
              <a:t>snr</a:t>
            </a:r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charset="0"/>
              </a:rPr>
            </a:fld>
            <a:endParaRPr lang="en-US" altLang="zh-CN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image" Target="../media/image2.jpeg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5" Type="http://schemas.openxmlformats.org/officeDocument/2006/relationships/tags" Target="../tags/tag111.xml"/><Relationship Id="rId24" Type="http://schemas.openxmlformats.org/officeDocument/2006/relationships/tags" Target="../tags/tag110.xml"/><Relationship Id="rId23" Type="http://schemas.openxmlformats.org/officeDocument/2006/relationships/tags" Target="../tags/tag109.xml"/><Relationship Id="rId22" Type="http://schemas.openxmlformats.org/officeDocument/2006/relationships/tags" Target="../tags/tag108.xml"/><Relationship Id="rId21" Type="http://schemas.openxmlformats.org/officeDocument/2006/relationships/tags" Target="../tags/tag107.xml"/><Relationship Id="rId20" Type="http://schemas.openxmlformats.org/officeDocument/2006/relationships/tags" Target="../tags/tag106.xml"/><Relationship Id="rId2" Type="http://schemas.openxmlformats.org/officeDocument/2006/relationships/tags" Target="../tags/tag88.xml"/><Relationship Id="rId19" Type="http://schemas.openxmlformats.org/officeDocument/2006/relationships/tags" Target="../tags/tag105.xml"/><Relationship Id="rId18" Type="http://schemas.openxmlformats.org/officeDocument/2006/relationships/tags" Target="../tags/tag104.xml"/><Relationship Id="rId17" Type="http://schemas.openxmlformats.org/officeDocument/2006/relationships/tags" Target="../tags/tag103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4" Type="http://schemas.openxmlformats.org/officeDocument/2006/relationships/tags" Target="../tags/tag124.xml"/><Relationship Id="rId13" Type="http://schemas.openxmlformats.org/officeDocument/2006/relationships/tags" Target="../tags/tag123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3" Type="http://schemas.openxmlformats.org/officeDocument/2006/relationships/tags" Target="../tags/tag146.xml"/><Relationship Id="rId12" Type="http://schemas.openxmlformats.org/officeDocument/2006/relationships/tags" Target="../tags/tag145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3" Type="http://schemas.openxmlformats.org/officeDocument/2006/relationships/tags" Target="../tags/tag158.xml"/><Relationship Id="rId12" Type="http://schemas.openxmlformats.org/officeDocument/2006/relationships/tags" Target="../tags/tag157.xml"/><Relationship Id="rId11" Type="http://schemas.openxmlformats.org/officeDocument/2006/relationships/tags" Target="../tags/tag156.xml"/><Relationship Id="rId10" Type="http://schemas.openxmlformats.org/officeDocument/2006/relationships/tags" Target="../tags/tag155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0" Type="http://schemas.openxmlformats.org/officeDocument/2006/relationships/tags" Target="../tags/tag167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tags" Target="../tags/tag174.xml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tags" Target="../tags/tag184.xml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1" Type="http://schemas.openxmlformats.org/officeDocument/2006/relationships/tags" Target="../tags/tag187.xml"/><Relationship Id="rId10" Type="http://schemas.openxmlformats.org/officeDocument/2006/relationships/tags" Target="../tags/tag186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2.jpeg"/><Relationship Id="rId2" Type="http://schemas.openxmlformats.org/officeDocument/2006/relationships/tags" Target="../tags/tag8.xml"/><Relationship Id="rId10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image" Target="../media/image3.jpeg"/><Relationship Id="rId2" Type="http://schemas.openxmlformats.org/officeDocument/2006/relationships/tags" Target="../tags/tag19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tags" Target="../tags/tag198.xml"/><Relationship Id="rId3" Type="http://schemas.openxmlformats.org/officeDocument/2006/relationships/image" Target="../media/image4.png"/><Relationship Id="rId2" Type="http://schemas.openxmlformats.org/officeDocument/2006/relationships/tags" Target="../tags/tag19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image" Target="../media/image5.png"/><Relationship Id="rId6" Type="http://schemas.openxmlformats.org/officeDocument/2006/relationships/tags" Target="../tags/tag201.xml"/><Relationship Id="rId5" Type="http://schemas.openxmlformats.org/officeDocument/2006/relationships/image" Target="../media/image4.png"/><Relationship Id="rId4" Type="http://schemas.openxmlformats.org/officeDocument/2006/relationships/tags" Target="../tags/tag200.xml"/><Relationship Id="rId3" Type="http://schemas.openxmlformats.org/officeDocument/2006/relationships/image" Target="../media/image6.png"/><Relationship Id="rId2" Type="http://schemas.openxmlformats.org/officeDocument/2006/relationships/tags" Target="../tags/tag199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tags" Target="../tags/tag205.xml"/><Relationship Id="rId3" Type="http://schemas.openxmlformats.org/officeDocument/2006/relationships/image" Target="../media/image4.png"/><Relationship Id="rId2" Type="http://schemas.openxmlformats.org/officeDocument/2006/relationships/tags" Target="../tags/tag20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tags" Target="../tags/tag207.xml"/><Relationship Id="rId3" Type="http://schemas.openxmlformats.org/officeDocument/2006/relationships/image" Target="../media/image4.png"/><Relationship Id="rId2" Type="http://schemas.openxmlformats.org/officeDocument/2006/relationships/tags" Target="../tags/tag206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tags" Target="../tags/tag209.xml"/><Relationship Id="rId3" Type="http://schemas.openxmlformats.org/officeDocument/2006/relationships/image" Target="../media/image6.png"/><Relationship Id="rId2" Type="http://schemas.openxmlformats.org/officeDocument/2006/relationships/tags" Target="../tags/tag208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tags" Target="../tags/tag211.xml"/><Relationship Id="rId3" Type="http://schemas.openxmlformats.org/officeDocument/2006/relationships/image" Target="../media/image4.png"/><Relationship Id="rId2" Type="http://schemas.openxmlformats.org/officeDocument/2006/relationships/tags" Target="../tags/tag210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tags" Target="../tags/tag213.xml"/><Relationship Id="rId3" Type="http://schemas.openxmlformats.org/officeDocument/2006/relationships/image" Target="../media/image4.png"/><Relationship Id="rId2" Type="http://schemas.openxmlformats.org/officeDocument/2006/relationships/tags" Target="../tags/tag21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image" Target="../media/image2.jpeg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tags" Target="../tags/tag215.xml"/><Relationship Id="rId3" Type="http://schemas.openxmlformats.org/officeDocument/2006/relationships/image" Target="../media/image4.png"/><Relationship Id="rId2" Type="http://schemas.openxmlformats.org/officeDocument/2006/relationships/tags" Target="../tags/tag214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3" Type="http://schemas.openxmlformats.org/officeDocument/2006/relationships/image" Target="../media/image3.jpeg"/><Relationship Id="rId2" Type="http://schemas.openxmlformats.org/officeDocument/2006/relationships/tags" Target="../tags/tag216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tags" Target="../tags/tag223.xml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image" Target="../media/image5.png"/><Relationship Id="rId4" Type="http://schemas.openxmlformats.org/officeDocument/2006/relationships/tags" Target="../tags/tag220.xml"/><Relationship Id="rId3" Type="http://schemas.openxmlformats.org/officeDocument/2006/relationships/image" Target="../media/image4.png"/><Relationship Id="rId2" Type="http://schemas.openxmlformats.org/officeDocument/2006/relationships/tags" Target="../tags/tag219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tags" Target="../tags/tag229.xml"/><Relationship Id="rId7" Type="http://schemas.openxmlformats.org/officeDocument/2006/relationships/tags" Target="../tags/tag228.xml"/><Relationship Id="rId6" Type="http://schemas.openxmlformats.org/officeDocument/2006/relationships/image" Target="../media/image5.png"/><Relationship Id="rId5" Type="http://schemas.openxmlformats.org/officeDocument/2006/relationships/tags" Target="../tags/tag227.xml"/><Relationship Id="rId4" Type="http://schemas.openxmlformats.org/officeDocument/2006/relationships/image" Target="../media/image4.png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1" Type="http://schemas.openxmlformats.org/officeDocument/2006/relationships/tags" Target="../tags/tag232.xml"/><Relationship Id="rId10" Type="http://schemas.openxmlformats.org/officeDocument/2006/relationships/tags" Target="../tags/tag231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image" Target="../media/image5.png"/><Relationship Id="rId5" Type="http://schemas.openxmlformats.org/officeDocument/2006/relationships/tags" Target="../tags/tag235.xml"/><Relationship Id="rId4" Type="http://schemas.openxmlformats.org/officeDocument/2006/relationships/image" Target="../media/image4.png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2" Type="http://schemas.openxmlformats.org/officeDocument/2006/relationships/tags" Target="../tags/tag241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47.xml"/><Relationship Id="rId8" Type="http://schemas.openxmlformats.org/officeDocument/2006/relationships/tags" Target="../tags/tag246.xml"/><Relationship Id="rId7" Type="http://schemas.openxmlformats.org/officeDocument/2006/relationships/tags" Target="../tags/tag245.xml"/><Relationship Id="rId6" Type="http://schemas.openxmlformats.org/officeDocument/2006/relationships/image" Target="../media/image5.png"/><Relationship Id="rId5" Type="http://schemas.openxmlformats.org/officeDocument/2006/relationships/tags" Target="../tags/tag244.xml"/><Relationship Id="rId4" Type="http://schemas.openxmlformats.org/officeDocument/2006/relationships/image" Target="../media/image4.png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2" Type="http://schemas.openxmlformats.org/officeDocument/2006/relationships/tags" Target="../tags/tag250.xml"/><Relationship Id="rId11" Type="http://schemas.openxmlformats.org/officeDocument/2006/relationships/tags" Target="../tags/tag249.xml"/><Relationship Id="rId10" Type="http://schemas.openxmlformats.org/officeDocument/2006/relationships/tags" Target="../tags/tag248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image" Target="../media/image5.png"/><Relationship Id="rId5" Type="http://schemas.openxmlformats.org/officeDocument/2006/relationships/tags" Target="../tags/tag253.xml"/><Relationship Id="rId4" Type="http://schemas.openxmlformats.org/officeDocument/2006/relationships/image" Target="../media/image4.png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2" Type="http://schemas.openxmlformats.org/officeDocument/2006/relationships/tags" Target="../tags/tag259.xml"/><Relationship Id="rId11" Type="http://schemas.openxmlformats.org/officeDocument/2006/relationships/tags" Target="../tags/tag258.xml"/><Relationship Id="rId10" Type="http://schemas.openxmlformats.org/officeDocument/2006/relationships/tags" Target="../tags/tag257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image" Target="../media/image5.png"/><Relationship Id="rId5" Type="http://schemas.openxmlformats.org/officeDocument/2006/relationships/tags" Target="../tags/tag262.xml"/><Relationship Id="rId4" Type="http://schemas.openxmlformats.org/officeDocument/2006/relationships/image" Target="../media/image4.png"/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76.xml"/><Relationship Id="rId8" Type="http://schemas.openxmlformats.org/officeDocument/2006/relationships/tags" Target="../tags/tag275.xml"/><Relationship Id="rId7" Type="http://schemas.openxmlformats.org/officeDocument/2006/relationships/tags" Target="../tags/tag274.xml"/><Relationship Id="rId6" Type="http://schemas.openxmlformats.org/officeDocument/2006/relationships/image" Target="../media/image5.png"/><Relationship Id="rId5" Type="http://schemas.openxmlformats.org/officeDocument/2006/relationships/tags" Target="../tags/tag273.xml"/><Relationship Id="rId4" Type="http://schemas.openxmlformats.org/officeDocument/2006/relationships/image" Target="../media/image4.png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1" Type="http://schemas.openxmlformats.org/officeDocument/2006/relationships/tags" Target="../tags/tag278.xml"/><Relationship Id="rId10" Type="http://schemas.openxmlformats.org/officeDocument/2006/relationships/tags" Target="../tags/tag277.xml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image" Target="../media/image2.jpeg"/><Relationship Id="rId2" Type="http://schemas.openxmlformats.org/officeDocument/2006/relationships/tags" Target="../tags/tag26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image" Target="../media/image2.jpeg"/><Relationship Id="rId2" Type="http://schemas.openxmlformats.org/officeDocument/2006/relationships/tags" Target="../tags/tag35.xml"/><Relationship Id="rId13" Type="http://schemas.openxmlformats.org/officeDocument/2006/relationships/tags" Target="../tags/tag45.xml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image" Target="../media/image2.jpeg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image" Target="../media/image2.jpeg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image" Target="../media/image2.jpeg"/><Relationship Id="rId2" Type="http://schemas.openxmlformats.org/officeDocument/2006/relationships/tags" Target="../tags/tag58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image" Target="../media/image2.jpeg"/><Relationship Id="rId2" Type="http://schemas.openxmlformats.org/officeDocument/2006/relationships/tags" Target="../tags/tag70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3858" y="1541256"/>
            <a:ext cx="12188142" cy="3657473"/>
          </a:xfrm>
          <a:prstGeom prst="rect">
            <a:avLst/>
          </a:prstGeom>
        </p:spPr>
      </p:pic>
      <p:sp>
        <p:nvSpPr>
          <p:cNvPr id="8" name="图文框 7"/>
          <p:cNvSpPr/>
          <p:nvPr>
            <p:custDataLst>
              <p:tags r:id="rId4"/>
            </p:custDataLst>
          </p:nvPr>
        </p:nvSpPr>
        <p:spPr>
          <a:xfrm>
            <a:off x="3405561" y="679553"/>
            <a:ext cx="5380878" cy="5380878"/>
          </a:xfrm>
          <a:prstGeom prst="frame">
            <a:avLst>
              <a:gd name="adj1" fmla="val 637"/>
            </a:avLst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>
          <a:xfrm>
            <a:off x="3405600" y="2433600"/>
            <a:ext cx="5234400" cy="1353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3520800" y="5396400"/>
            <a:ext cx="5090400" cy="46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6984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1842248" y="0"/>
            <a:ext cx="10349752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270748" y="0"/>
            <a:ext cx="309283" cy="6858000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955800" y="233363"/>
            <a:ext cx="10071100" cy="64166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2"/>
            <a:r>
              <a:rPr lang="zh-CN" altLang="en-US" dirty="0"/>
              <a:t>第二级</a:t>
            </a:r>
            <a:endParaRPr lang="en-US" altLang="zh-CN" dirty="0"/>
          </a:p>
          <a:p>
            <a:pPr lvl="3"/>
            <a:r>
              <a:rPr lang="zh-CN" altLang="en-US" dirty="0"/>
              <a:t>第三级</a:t>
            </a:r>
            <a:endParaRPr lang="en-US" altLang="zh-CN" dirty="0"/>
          </a:p>
          <a:p>
            <a:pPr lvl="4"/>
            <a:r>
              <a:rPr lang="zh-CN" altLang="en-US" dirty="0"/>
              <a:t>第四级</a:t>
            </a:r>
            <a:endParaRPr lang="en-US" altLang="zh-CN" dirty="0"/>
          </a:p>
          <a:p>
            <a:pPr lvl="5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>
            <p:custDataLst>
              <p:tags r:id="rId3"/>
            </p:custDataLst>
          </p:nvPr>
        </p:nvCxnSpPr>
        <p:spPr>
          <a:xfrm>
            <a:off x="3424239" y="4333875"/>
            <a:ext cx="550068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3363914" y="3910013"/>
            <a:ext cx="5741987" cy="419100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/>
          <a:p>
            <a:pPr algn="ctr"/>
            <a:endParaRPr lang="en-US" altLang="zh-CN" sz="2000" spc="150" dirty="0">
              <a:solidFill>
                <a:srgbClr val="FFFFFF"/>
              </a:solidFill>
            </a:endParaRPr>
          </a:p>
        </p:txBody>
      </p:sp>
      <p:cxnSp>
        <p:nvCxnSpPr>
          <p:cNvPr id="25" name="直接连接符 24"/>
          <p:cNvCxnSpPr/>
          <p:nvPr>
            <p:custDataLst>
              <p:tags r:id="rId5"/>
            </p:custDataLst>
          </p:nvPr>
        </p:nvCxnSpPr>
        <p:spPr>
          <a:xfrm>
            <a:off x="3424239" y="3910013"/>
            <a:ext cx="550068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3362400" y="3909600"/>
            <a:ext cx="5742000" cy="417600"/>
          </a:xfrm>
        </p:spPr>
        <p:txBody>
          <a:bodyPr anchor="ctr" anchorCtr="0">
            <a:normAutofit/>
          </a:bodyPr>
          <a:lstStyle>
            <a:lvl1pPr algn="ctr"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  <p:sp>
        <p:nvSpPr>
          <p:cNvPr id="7" name="任意多边形 6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5141913" y="2686051"/>
            <a:ext cx="969962" cy="969963"/>
          </a:xfrm>
          <a:custGeom>
            <a:avLst/>
            <a:gdLst>
              <a:gd name="connsiteX0" fmla="*/ 157193 w 970530"/>
              <a:gd name="connsiteY0" fmla="*/ 238654 h 968938"/>
              <a:gd name="connsiteX1" fmla="*/ 154926 w 970530"/>
              <a:gd name="connsiteY1" fmla="*/ 240047 h 968938"/>
              <a:gd name="connsiteX2" fmla="*/ 158049 w 970530"/>
              <a:gd name="connsiteY2" fmla="*/ 240047 h 968938"/>
              <a:gd name="connsiteX3" fmla="*/ 152692 w 970530"/>
              <a:gd name="connsiteY3" fmla="*/ 236963 h 968938"/>
              <a:gd name="connsiteX4" fmla="*/ 152692 w 970530"/>
              <a:gd name="connsiteY4" fmla="*/ 240047 h 968938"/>
              <a:gd name="connsiteX5" fmla="*/ 154587 w 970530"/>
              <a:gd name="connsiteY5" fmla="*/ 240047 h 968938"/>
              <a:gd name="connsiteX6" fmla="*/ 148213 w 970530"/>
              <a:gd name="connsiteY6" fmla="*/ 229675 h 968938"/>
              <a:gd name="connsiteX7" fmla="*/ 145947 w 970530"/>
              <a:gd name="connsiteY7" fmla="*/ 231066 h 968938"/>
              <a:gd name="connsiteX8" fmla="*/ 149068 w 970530"/>
              <a:gd name="connsiteY8" fmla="*/ 231066 h 968938"/>
              <a:gd name="connsiteX9" fmla="*/ 143712 w 970530"/>
              <a:gd name="connsiteY9" fmla="*/ 227983 h 968938"/>
              <a:gd name="connsiteX10" fmla="*/ 143712 w 970530"/>
              <a:gd name="connsiteY10" fmla="*/ 231066 h 968938"/>
              <a:gd name="connsiteX11" fmla="*/ 145606 w 970530"/>
              <a:gd name="connsiteY11" fmla="*/ 231066 h 968938"/>
              <a:gd name="connsiteX12" fmla="*/ 139233 w 970530"/>
              <a:gd name="connsiteY12" fmla="*/ 220695 h 968938"/>
              <a:gd name="connsiteX13" fmla="*/ 136967 w 970530"/>
              <a:gd name="connsiteY13" fmla="*/ 222086 h 968938"/>
              <a:gd name="connsiteX14" fmla="*/ 140088 w 970530"/>
              <a:gd name="connsiteY14" fmla="*/ 222086 h 968938"/>
              <a:gd name="connsiteX15" fmla="*/ 134732 w 970530"/>
              <a:gd name="connsiteY15" fmla="*/ 219003 h 968938"/>
              <a:gd name="connsiteX16" fmla="*/ 134732 w 970530"/>
              <a:gd name="connsiteY16" fmla="*/ 222086 h 968938"/>
              <a:gd name="connsiteX17" fmla="*/ 136626 w 970530"/>
              <a:gd name="connsiteY17" fmla="*/ 222086 h 968938"/>
              <a:gd name="connsiteX18" fmla="*/ 130253 w 970530"/>
              <a:gd name="connsiteY18" fmla="*/ 211715 h 968938"/>
              <a:gd name="connsiteX19" fmla="*/ 127987 w 970530"/>
              <a:gd name="connsiteY19" fmla="*/ 213106 h 968938"/>
              <a:gd name="connsiteX20" fmla="*/ 131108 w 970530"/>
              <a:gd name="connsiteY20" fmla="*/ 213106 h 968938"/>
              <a:gd name="connsiteX21" fmla="*/ 125752 w 970530"/>
              <a:gd name="connsiteY21" fmla="*/ 210023 h 968938"/>
              <a:gd name="connsiteX22" fmla="*/ 125752 w 970530"/>
              <a:gd name="connsiteY22" fmla="*/ 213106 h 968938"/>
              <a:gd name="connsiteX23" fmla="*/ 127646 w 970530"/>
              <a:gd name="connsiteY23" fmla="*/ 213106 h 968938"/>
              <a:gd name="connsiteX24" fmla="*/ 121272 w 970530"/>
              <a:gd name="connsiteY24" fmla="*/ 202733 h 968938"/>
              <a:gd name="connsiteX25" fmla="*/ 119005 w 970530"/>
              <a:gd name="connsiteY25" fmla="*/ 204126 h 968938"/>
              <a:gd name="connsiteX26" fmla="*/ 122128 w 970530"/>
              <a:gd name="connsiteY26" fmla="*/ 204126 h 968938"/>
              <a:gd name="connsiteX27" fmla="*/ 116771 w 970530"/>
              <a:gd name="connsiteY27" fmla="*/ 201042 h 968938"/>
              <a:gd name="connsiteX28" fmla="*/ 116771 w 970530"/>
              <a:gd name="connsiteY28" fmla="*/ 204126 h 968938"/>
              <a:gd name="connsiteX29" fmla="*/ 118666 w 970530"/>
              <a:gd name="connsiteY29" fmla="*/ 204126 h 968938"/>
              <a:gd name="connsiteX30" fmla="*/ 112292 w 970530"/>
              <a:gd name="connsiteY30" fmla="*/ 193754 h 968938"/>
              <a:gd name="connsiteX31" fmla="*/ 111919 w 970530"/>
              <a:gd name="connsiteY31" fmla="*/ 193983 h 968938"/>
              <a:gd name="connsiteX32" fmla="*/ 111919 w 970530"/>
              <a:gd name="connsiteY32" fmla="*/ 195145 h 968938"/>
              <a:gd name="connsiteX33" fmla="*/ 113147 w 970530"/>
              <a:gd name="connsiteY33" fmla="*/ 195145 h 968938"/>
              <a:gd name="connsiteX34" fmla="*/ 233958 w 970530"/>
              <a:gd name="connsiteY34" fmla="*/ 0 h 968938"/>
              <a:gd name="connsiteX35" fmla="*/ 320874 w 970530"/>
              <a:gd name="connsiteY35" fmla="*/ 8930 h 968938"/>
              <a:gd name="connsiteX36" fmla="*/ 315034 w 970530"/>
              <a:gd name="connsiteY36" fmla="*/ 21406 h 968938"/>
              <a:gd name="connsiteX37" fmla="*/ 325726 w 970530"/>
              <a:gd name="connsiteY37" fmla="*/ 22505 h 968938"/>
              <a:gd name="connsiteX38" fmla="*/ 322127 w 970530"/>
              <a:gd name="connsiteY38" fmla="*/ 30193 h 968938"/>
              <a:gd name="connsiteX39" fmla="*/ 334707 w 970530"/>
              <a:gd name="connsiteY39" fmla="*/ 31486 h 968938"/>
              <a:gd name="connsiteX40" fmla="*/ 331109 w 970530"/>
              <a:gd name="connsiteY40" fmla="*/ 39174 h 968938"/>
              <a:gd name="connsiteX41" fmla="*/ 343687 w 970530"/>
              <a:gd name="connsiteY41" fmla="*/ 40466 h 968938"/>
              <a:gd name="connsiteX42" fmla="*/ 340089 w 970530"/>
              <a:gd name="connsiteY42" fmla="*/ 48154 h 968938"/>
              <a:gd name="connsiteX43" fmla="*/ 352667 w 970530"/>
              <a:gd name="connsiteY43" fmla="*/ 49446 h 968938"/>
              <a:gd name="connsiteX44" fmla="*/ 349069 w 970530"/>
              <a:gd name="connsiteY44" fmla="*/ 57134 h 968938"/>
              <a:gd name="connsiteX45" fmla="*/ 361647 w 970530"/>
              <a:gd name="connsiteY45" fmla="*/ 58426 h 968938"/>
              <a:gd name="connsiteX46" fmla="*/ 358622 w 970530"/>
              <a:gd name="connsiteY46" fmla="*/ 64889 h 968938"/>
              <a:gd name="connsiteX47" fmla="*/ 370285 w 970530"/>
              <a:gd name="connsiteY47" fmla="*/ 64889 h 968938"/>
              <a:gd name="connsiteX48" fmla="*/ 370285 w 970530"/>
              <a:gd name="connsiteY48" fmla="*/ 67372 h 968938"/>
              <a:gd name="connsiteX49" fmla="*/ 370628 w 970530"/>
              <a:gd name="connsiteY49" fmla="*/ 67407 h 968938"/>
              <a:gd name="connsiteX50" fmla="*/ 370285 w 970530"/>
              <a:gd name="connsiteY50" fmla="*/ 68140 h 968938"/>
              <a:gd name="connsiteX51" fmla="*/ 370285 w 970530"/>
              <a:gd name="connsiteY51" fmla="*/ 75429 h 968938"/>
              <a:gd name="connsiteX52" fmla="*/ 379608 w 970530"/>
              <a:gd name="connsiteY52" fmla="*/ 76387 h 968938"/>
              <a:gd name="connsiteX53" fmla="*/ 376010 w 970530"/>
              <a:gd name="connsiteY53" fmla="*/ 84075 h 968938"/>
              <a:gd name="connsiteX54" fmla="*/ 388588 w 970530"/>
              <a:gd name="connsiteY54" fmla="*/ 85367 h 968938"/>
              <a:gd name="connsiteX55" fmla="*/ 384990 w 970530"/>
              <a:gd name="connsiteY55" fmla="*/ 93055 h 968938"/>
              <a:gd name="connsiteX56" fmla="*/ 397568 w 970530"/>
              <a:gd name="connsiteY56" fmla="*/ 94347 h 968938"/>
              <a:gd name="connsiteX57" fmla="*/ 393969 w 970530"/>
              <a:gd name="connsiteY57" fmla="*/ 102035 h 968938"/>
              <a:gd name="connsiteX58" fmla="*/ 406549 w 970530"/>
              <a:gd name="connsiteY58" fmla="*/ 103328 h 968938"/>
              <a:gd name="connsiteX59" fmla="*/ 402951 w 970530"/>
              <a:gd name="connsiteY59" fmla="*/ 111015 h 968938"/>
              <a:gd name="connsiteX60" fmla="*/ 415529 w 970530"/>
              <a:gd name="connsiteY60" fmla="*/ 112308 h 968938"/>
              <a:gd name="connsiteX61" fmla="*/ 413482 w 970530"/>
              <a:gd name="connsiteY61" fmla="*/ 116681 h 968938"/>
              <a:gd name="connsiteX62" fmla="*/ 478036 w 970530"/>
              <a:gd name="connsiteY62" fmla="*/ 116681 h 968938"/>
              <a:gd name="connsiteX63" fmla="*/ 478036 w 970530"/>
              <a:gd name="connsiteY63" fmla="*/ 10120 h 968938"/>
              <a:gd name="connsiteX64" fmla="*/ 551260 w 970530"/>
              <a:gd name="connsiteY64" fmla="*/ 10120 h 968938"/>
              <a:gd name="connsiteX65" fmla="*/ 551260 w 970530"/>
              <a:gd name="connsiteY65" fmla="*/ 23695 h 968938"/>
              <a:gd name="connsiteX66" fmla="*/ 556112 w 970530"/>
              <a:gd name="connsiteY66" fmla="*/ 23695 h 968938"/>
              <a:gd name="connsiteX67" fmla="*/ 556112 w 970530"/>
              <a:gd name="connsiteY67" fmla="*/ 32676 h 968938"/>
              <a:gd name="connsiteX68" fmla="*/ 565093 w 970530"/>
              <a:gd name="connsiteY68" fmla="*/ 32676 h 968938"/>
              <a:gd name="connsiteX69" fmla="*/ 565093 w 970530"/>
              <a:gd name="connsiteY69" fmla="*/ 41656 h 968938"/>
              <a:gd name="connsiteX70" fmla="*/ 574073 w 970530"/>
              <a:gd name="connsiteY70" fmla="*/ 41656 h 968938"/>
              <a:gd name="connsiteX71" fmla="*/ 574073 w 970530"/>
              <a:gd name="connsiteY71" fmla="*/ 50636 h 968938"/>
              <a:gd name="connsiteX72" fmla="*/ 583053 w 970530"/>
              <a:gd name="connsiteY72" fmla="*/ 50636 h 968938"/>
              <a:gd name="connsiteX73" fmla="*/ 583053 w 970530"/>
              <a:gd name="connsiteY73" fmla="*/ 59616 h 968938"/>
              <a:gd name="connsiteX74" fmla="*/ 592033 w 970530"/>
              <a:gd name="connsiteY74" fmla="*/ 59616 h 968938"/>
              <a:gd name="connsiteX75" fmla="*/ 592033 w 970530"/>
              <a:gd name="connsiteY75" fmla="*/ 68597 h 968938"/>
              <a:gd name="connsiteX76" fmla="*/ 601014 w 970530"/>
              <a:gd name="connsiteY76" fmla="*/ 68597 h 968938"/>
              <a:gd name="connsiteX77" fmla="*/ 601014 w 970530"/>
              <a:gd name="connsiteY77" fmla="*/ 77577 h 968938"/>
              <a:gd name="connsiteX78" fmla="*/ 609994 w 970530"/>
              <a:gd name="connsiteY78" fmla="*/ 77577 h 968938"/>
              <a:gd name="connsiteX79" fmla="*/ 609994 w 970530"/>
              <a:gd name="connsiteY79" fmla="*/ 86557 h 968938"/>
              <a:gd name="connsiteX80" fmla="*/ 618974 w 970530"/>
              <a:gd name="connsiteY80" fmla="*/ 86557 h 968938"/>
              <a:gd name="connsiteX81" fmla="*/ 618974 w 970530"/>
              <a:gd name="connsiteY81" fmla="*/ 95537 h 968938"/>
              <a:gd name="connsiteX82" fmla="*/ 627954 w 970530"/>
              <a:gd name="connsiteY82" fmla="*/ 95537 h 968938"/>
              <a:gd name="connsiteX83" fmla="*/ 627954 w 970530"/>
              <a:gd name="connsiteY83" fmla="*/ 104518 h 968938"/>
              <a:gd name="connsiteX84" fmla="*/ 636935 w 970530"/>
              <a:gd name="connsiteY84" fmla="*/ 104518 h 968938"/>
              <a:gd name="connsiteX85" fmla="*/ 636935 w 970530"/>
              <a:gd name="connsiteY85" fmla="*/ 113498 h 968938"/>
              <a:gd name="connsiteX86" fmla="*/ 645915 w 970530"/>
              <a:gd name="connsiteY86" fmla="*/ 113498 h 968938"/>
              <a:gd name="connsiteX87" fmla="*/ 645915 w 970530"/>
              <a:gd name="connsiteY87" fmla="*/ 122478 h 968938"/>
              <a:gd name="connsiteX88" fmla="*/ 654895 w 970530"/>
              <a:gd name="connsiteY88" fmla="*/ 122478 h 968938"/>
              <a:gd name="connsiteX89" fmla="*/ 654895 w 970530"/>
              <a:gd name="connsiteY89" fmla="*/ 131458 h 968938"/>
              <a:gd name="connsiteX90" fmla="*/ 663875 w 970530"/>
              <a:gd name="connsiteY90" fmla="*/ 131458 h 968938"/>
              <a:gd name="connsiteX91" fmla="*/ 663875 w 970530"/>
              <a:gd name="connsiteY91" fmla="*/ 140439 h 968938"/>
              <a:gd name="connsiteX92" fmla="*/ 672856 w 970530"/>
              <a:gd name="connsiteY92" fmla="*/ 140439 h 968938"/>
              <a:gd name="connsiteX93" fmla="*/ 672856 w 970530"/>
              <a:gd name="connsiteY93" fmla="*/ 149419 h 968938"/>
              <a:gd name="connsiteX94" fmla="*/ 681836 w 970530"/>
              <a:gd name="connsiteY94" fmla="*/ 149419 h 968938"/>
              <a:gd name="connsiteX95" fmla="*/ 681836 w 970530"/>
              <a:gd name="connsiteY95" fmla="*/ 158399 h 968938"/>
              <a:gd name="connsiteX96" fmla="*/ 690816 w 970530"/>
              <a:gd name="connsiteY96" fmla="*/ 158399 h 968938"/>
              <a:gd name="connsiteX97" fmla="*/ 690816 w 970530"/>
              <a:gd name="connsiteY97" fmla="*/ 167379 h 968938"/>
              <a:gd name="connsiteX98" fmla="*/ 699796 w 970530"/>
              <a:gd name="connsiteY98" fmla="*/ 167379 h 968938"/>
              <a:gd name="connsiteX99" fmla="*/ 699796 w 970530"/>
              <a:gd name="connsiteY99" fmla="*/ 176360 h 968938"/>
              <a:gd name="connsiteX100" fmla="*/ 708777 w 970530"/>
              <a:gd name="connsiteY100" fmla="*/ 176360 h 968938"/>
              <a:gd name="connsiteX101" fmla="*/ 708777 w 970530"/>
              <a:gd name="connsiteY101" fmla="*/ 185340 h 968938"/>
              <a:gd name="connsiteX102" fmla="*/ 717757 w 970530"/>
              <a:gd name="connsiteY102" fmla="*/ 185340 h 968938"/>
              <a:gd name="connsiteX103" fmla="*/ 717757 w 970530"/>
              <a:gd name="connsiteY103" fmla="*/ 194320 h 968938"/>
              <a:gd name="connsiteX104" fmla="*/ 726737 w 970530"/>
              <a:gd name="connsiteY104" fmla="*/ 194320 h 968938"/>
              <a:gd name="connsiteX105" fmla="*/ 726737 w 970530"/>
              <a:gd name="connsiteY105" fmla="*/ 203300 h 968938"/>
              <a:gd name="connsiteX106" fmla="*/ 735717 w 970530"/>
              <a:gd name="connsiteY106" fmla="*/ 203300 h 968938"/>
              <a:gd name="connsiteX107" fmla="*/ 735717 w 970530"/>
              <a:gd name="connsiteY107" fmla="*/ 212280 h 968938"/>
              <a:gd name="connsiteX108" fmla="*/ 744697 w 970530"/>
              <a:gd name="connsiteY108" fmla="*/ 212280 h 968938"/>
              <a:gd name="connsiteX109" fmla="*/ 744697 w 970530"/>
              <a:gd name="connsiteY109" fmla="*/ 221261 h 968938"/>
              <a:gd name="connsiteX110" fmla="*/ 753678 w 970530"/>
              <a:gd name="connsiteY110" fmla="*/ 221261 h 968938"/>
              <a:gd name="connsiteX111" fmla="*/ 753678 w 970530"/>
              <a:gd name="connsiteY111" fmla="*/ 230241 h 968938"/>
              <a:gd name="connsiteX112" fmla="*/ 762658 w 970530"/>
              <a:gd name="connsiteY112" fmla="*/ 230241 h 968938"/>
              <a:gd name="connsiteX113" fmla="*/ 762658 w 970530"/>
              <a:gd name="connsiteY113" fmla="*/ 239221 h 968938"/>
              <a:gd name="connsiteX114" fmla="*/ 771638 w 970530"/>
              <a:gd name="connsiteY114" fmla="*/ 239221 h 968938"/>
              <a:gd name="connsiteX115" fmla="*/ 771638 w 970530"/>
              <a:gd name="connsiteY115" fmla="*/ 248202 h 968938"/>
              <a:gd name="connsiteX116" fmla="*/ 780619 w 970530"/>
              <a:gd name="connsiteY116" fmla="*/ 248202 h 968938"/>
              <a:gd name="connsiteX117" fmla="*/ 780619 w 970530"/>
              <a:gd name="connsiteY117" fmla="*/ 256174 h 968938"/>
              <a:gd name="connsiteX118" fmla="*/ 781627 w 970530"/>
              <a:gd name="connsiteY118" fmla="*/ 257182 h 968938"/>
              <a:gd name="connsiteX119" fmla="*/ 789599 w 970530"/>
              <a:gd name="connsiteY119" fmla="*/ 257182 h 968938"/>
              <a:gd name="connsiteX120" fmla="*/ 789599 w 970530"/>
              <a:gd name="connsiteY120" fmla="*/ 265154 h 968938"/>
              <a:gd name="connsiteX121" fmla="*/ 790607 w 970530"/>
              <a:gd name="connsiteY121" fmla="*/ 266162 h 968938"/>
              <a:gd name="connsiteX122" fmla="*/ 798579 w 970530"/>
              <a:gd name="connsiteY122" fmla="*/ 266162 h 968938"/>
              <a:gd name="connsiteX123" fmla="*/ 798579 w 970530"/>
              <a:gd name="connsiteY123" fmla="*/ 274134 h 968938"/>
              <a:gd name="connsiteX124" fmla="*/ 799588 w 970530"/>
              <a:gd name="connsiteY124" fmla="*/ 275143 h 968938"/>
              <a:gd name="connsiteX125" fmla="*/ 807560 w 970530"/>
              <a:gd name="connsiteY125" fmla="*/ 275143 h 968938"/>
              <a:gd name="connsiteX126" fmla="*/ 807560 w 970530"/>
              <a:gd name="connsiteY126" fmla="*/ 283115 h 968938"/>
              <a:gd name="connsiteX127" fmla="*/ 970530 w 970530"/>
              <a:gd name="connsiteY127" fmla="*/ 446085 h 968938"/>
              <a:gd name="connsiteX128" fmla="*/ 934646 w 970530"/>
              <a:gd name="connsiteY128" fmla="*/ 561686 h 968938"/>
              <a:gd name="connsiteX129" fmla="*/ 438360 w 970530"/>
              <a:gd name="connsiteY129" fmla="*/ 968734 h 968938"/>
              <a:gd name="connsiteX130" fmla="*/ 436340 w 970530"/>
              <a:gd name="connsiteY130" fmla="*/ 968938 h 968938"/>
              <a:gd name="connsiteX131" fmla="*/ 246591 w 970530"/>
              <a:gd name="connsiteY131" fmla="*/ 779189 h 968938"/>
              <a:gd name="connsiteX132" fmla="*/ 248087 w 970530"/>
              <a:gd name="connsiteY132" fmla="*/ 777693 h 968938"/>
              <a:gd name="connsiteX133" fmla="*/ 240094 w 970530"/>
              <a:gd name="connsiteY133" fmla="*/ 768036 h 968938"/>
              <a:gd name="connsiteX134" fmla="*/ 239176 w 970530"/>
              <a:gd name="connsiteY134" fmla="*/ 768797 h 968938"/>
              <a:gd name="connsiteX135" fmla="*/ 231114 w 970530"/>
              <a:gd name="connsiteY135" fmla="*/ 759056 h 968938"/>
              <a:gd name="connsiteX136" fmla="*/ 230196 w 970530"/>
              <a:gd name="connsiteY136" fmla="*/ 759817 h 968938"/>
              <a:gd name="connsiteX137" fmla="*/ 222134 w 970530"/>
              <a:gd name="connsiteY137" fmla="*/ 750076 h 968938"/>
              <a:gd name="connsiteX138" fmla="*/ 221216 w 970530"/>
              <a:gd name="connsiteY138" fmla="*/ 750837 h 968938"/>
              <a:gd name="connsiteX139" fmla="*/ 213153 w 970530"/>
              <a:gd name="connsiteY139" fmla="*/ 741094 h 968938"/>
              <a:gd name="connsiteX140" fmla="*/ 212235 w 970530"/>
              <a:gd name="connsiteY140" fmla="*/ 741856 h 968938"/>
              <a:gd name="connsiteX141" fmla="*/ 204173 w 970530"/>
              <a:gd name="connsiteY141" fmla="*/ 732115 h 968938"/>
              <a:gd name="connsiteX142" fmla="*/ 203255 w 970530"/>
              <a:gd name="connsiteY142" fmla="*/ 732876 h 968938"/>
              <a:gd name="connsiteX143" fmla="*/ 195193 w 970530"/>
              <a:gd name="connsiteY143" fmla="*/ 723135 h 968938"/>
              <a:gd name="connsiteX144" fmla="*/ 194275 w 970530"/>
              <a:gd name="connsiteY144" fmla="*/ 723896 h 968938"/>
              <a:gd name="connsiteX145" fmla="*/ 186213 w 970530"/>
              <a:gd name="connsiteY145" fmla="*/ 714155 h 968938"/>
              <a:gd name="connsiteX146" fmla="*/ 185295 w 970530"/>
              <a:gd name="connsiteY146" fmla="*/ 714916 h 968938"/>
              <a:gd name="connsiteX147" fmla="*/ 177232 w 970530"/>
              <a:gd name="connsiteY147" fmla="*/ 705173 h 968938"/>
              <a:gd name="connsiteX148" fmla="*/ 176314 w 970530"/>
              <a:gd name="connsiteY148" fmla="*/ 705935 h 968938"/>
              <a:gd name="connsiteX149" fmla="*/ 168252 w 970530"/>
              <a:gd name="connsiteY149" fmla="*/ 696194 h 968938"/>
              <a:gd name="connsiteX150" fmla="*/ 167334 w 970530"/>
              <a:gd name="connsiteY150" fmla="*/ 696955 h 968938"/>
              <a:gd name="connsiteX151" fmla="*/ 159272 w 970530"/>
              <a:gd name="connsiteY151" fmla="*/ 687214 h 968938"/>
              <a:gd name="connsiteX152" fmla="*/ 158354 w 970530"/>
              <a:gd name="connsiteY152" fmla="*/ 687975 h 968938"/>
              <a:gd name="connsiteX153" fmla="*/ 150292 w 970530"/>
              <a:gd name="connsiteY153" fmla="*/ 678234 h 968938"/>
              <a:gd name="connsiteX154" fmla="*/ 149374 w 970530"/>
              <a:gd name="connsiteY154" fmla="*/ 678995 h 968938"/>
              <a:gd name="connsiteX155" fmla="*/ 141311 w 970530"/>
              <a:gd name="connsiteY155" fmla="*/ 669252 h 968938"/>
              <a:gd name="connsiteX156" fmla="*/ 140393 w 970530"/>
              <a:gd name="connsiteY156" fmla="*/ 670014 h 968938"/>
              <a:gd name="connsiteX157" fmla="*/ 132331 w 970530"/>
              <a:gd name="connsiteY157" fmla="*/ 660273 h 968938"/>
              <a:gd name="connsiteX158" fmla="*/ 131413 w 970530"/>
              <a:gd name="connsiteY158" fmla="*/ 661034 h 968938"/>
              <a:gd name="connsiteX159" fmla="*/ 123351 w 970530"/>
              <a:gd name="connsiteY159" fmla="*/ 651293 h 968938"/>
              <a:gd name="connsiteX160" fmla="*/ 122433 w 970530"/>
              <a:gd name="connsiteY160" fmla="*/ 652054 h 968938"/>
              <a:gd name="connsiteX161" fmla="*/ 114371 w 970530"/>
              <a:gd name="connsiteY161" fmla="*/ 642313 h 968938"/>
              <a:gd name="connsiteX162" fmla="*/ 113453 w 970530"/>
              <a:gd name="connsiteY162" fmla="*/ 643074 h 968938"/>
              <a:gd name="connsiteX163" fmla="*/ 105390 w 970530"/>
              <a:gd name="connsiteY163" fmla="*/ 633331 h 968938"/>
              <a:gd name="connsiteX164" fmla="*/ 104472 w 970530"/>
              <a:gd name="connsiteY164" fmla="*/ 634093 h 968938"/>
              <a:gd name="connsiteX165" fmla="*/ 96410 w 970530"/>
              <a:gd name="connsiteY165" fmla="*/ 624352 h 968938"/>
              <a:gd name="connsiteX166" fmla="*/ 95492 w 970530"/>
              <a:gd name="connsiteY166" fmla="*/ 625113 h 968938"/>
              <a:gd name="connsiteX167" fmla="*/ 87430 w 970530"/>
              <a:gd name="connsiteY167" fmla="*/ 615372 h 968938"/>
              <a:gd name="connsiteX168" fmla="*/ 86512 w 970530"/>
              <a:gd name="connsiteY168" fmla="*/ 616133 h 968938"/>
              <a:gd name="connsiteX169" fmla="*/ 78450 w 970530"/>
              <a:gd name="connsiteY169" fmla="*/ 606392 h 968938"/>
              <a:gd name="connsiteX170" fmla="*/ 77532 w 970530"/>
              <a:gd name="connsiteY170" fmla="*/ 607153 h 968938"/>
              <a:gd name="connsiteX171" fmla="*/ 69469 w 970530"/>
              <a:gd name="connsiteY171" fmla="*/ 597410 h 968938"/>
              <a:gd name="connsiteX172" fmla="*/ 68551 w 970530"/>
              <a:gd name="connsiteY172" fmla="*/ 598172 h 968938"/>
              <a:gd name="connsiteX173" fmla="*/ 25688 w 970530"/>
              <a:gd name="connsiteY173" fmla="*/ 546380 h 968938"/>
              <a:gd name="connsiteX174" fmla="*/ 28430 w 970530"/>
              <a:gd name="connsiteY174" fmla="*/ 541981 h 968938"/>
              <a:gd name="connsiteX175" fmla="*/ 20836 w 970530"/>
              <a:gd name="connsiteY175" fmla="*/ 532805 h 968938"/>
              <a:gd name="connsiteX176" fmla="*/ 39886 w 970530"/>
              <a:gd name="connsiteY176" fmla="*/ 482798 h 968938"/>
              <a:gd name="connsiteX177" fmla="*/ 39886 w 970530"/>
              <a:gd name="connsiteY177" fmla="*/ 299477 h 968938"/>
              <a:gd name="connsiteX178" fmla="*/ 31793 w 970530"/>
              <a:gd name="connsiteY178" fmla="*/ 299477 h 968938"/>
              <a:gd name="connsiteX179" fmla="*/ 31793 w 970530"/>
              <a:gd name="connsiteY179" fmla="*/ 290497 h 968938"/>
              <a:gd name="connsiteX180" fmla="*/ 22813 w 970530"/>
              <a:gd name="connsiteY180" fmla="*/ 290497 h 968938"/>
              <a:gd name="connsiteX181" fmla="*/ 22813 w 970530"/>
              <a:gd name="connsiteY181" fmla="*/ 281517 h 968938"/>
              <a:gd name="connsiteX182" fmla="*/ 13833 w 970530"/>
              <a:gd name="connsiteY182" fmla="*/ 281517 h 968938"/>
              <a:gd name="connsiteX183" fmla="*/ 13833 w 970530"/>
              <a:gd name="connsiteY183" fmla="*/ 272536 h 968938"/>
              <a:gd name="connsiteX184" fmla="*/ 4852 w 970530"/>
              <a:gd name="connsiteY184" fmla="*/ 272536 h 968938"/>
              <a:gd name="connsiteX185" fmla="*/ 4852 w 970530"/>
              <a:gd name="connsiteY185" fmla="*/ 258961 h 968938"/>
              <a:gd name="connsiteX186" fmla="*/ 0 w 970530"/>
              <a:gd name="connsiteY186" fmla="*/ 258961 h 968938"/>
              <a:gd name="connsiteX187" fmla="*/ 0 w 970530"/>
              <a:gd name="connsiteY187" fmla="*/ 181570 h 968938"/>
              <a:gd name="connsiteX188" fmla="*/ 97882 w 970530"/>
              <a:gd name="connsiteY188" fmla="*/ 181570 h 968938"/>
              <a:gd name="connsiteX189" fmla="*/ 94332 w 970530"/>
              <a:gd name="connsiteY189" fmla="*/ 175794 h 968938"/>
              <a:gd name="connsiteX190" fmla="*/ 91819 w 970530"/>
              <a:gd name="connsiteY190" fmla="*/ 177337 h 968938"/>
              <a:gd name="connsiteX191" fmla="*/ 85351 w 970530"/>
              <a:gd name="connsiteY191" fmla="*/ 166812 h 968938"/>
              <a:gd name="connsiteX192" fmla="*/ 82838 w 970530"/>
              <a:gd name="connsiteY192" fmla="*/ 168356 h 968938"/>
              <a:gd name="connsiteX193" fmla="*/ 17354 w 970530"/>
              <a:gd name="connsiteY193" fmla="*/ 61795 h 968938"/>
              <a:gd name="connsiteX194" fmla="*/ 19904 w 970530"/>
              <a:gd name="connsiteY194" fmla="*/ 60265 h 968938"/>
              <a:gd name="connsiteX195" fmla="*/ 12502 w 970530"/>
              <a:gd name="connsiteY195" fmla="*/ 48220 h 968938"/>
              <a:gd name="connsiteX196" fmla="*/ 75010 w 970530"/>
              <a:gd name="connsiteY196" fmla="*/ 10716 h 968938"/>
              <a:gd name="connsiteX197" fmla="*/ 97120 w 970530"/>
              <a:gd name="connsiteY197" fmla="*/ 42673 h 968938"/>
              <a:gd name="connsiteX198" fmla="*/ 97823 w 970530"/>
              <a:gd name="connsiteY198" fmla="*/ 42252 h 968938"/>
              <a:gd name="connsiteX199" fmla="*/ 104847 w 970530"/>
              <a:gd name="connsiteY199" fmla="*/ 52405 h 968938"/>
              <a:gd name="connsiteX200" fmla="*/ 106803 w 970530"/>
              <a:gd name="connsiteY200" fmla="*/ 51232 h 968938"/>
              <a:gd name="connsiteX201" fmla="*/ 113827 w 970530"/>
              <a:gd name="connsiteY201" fmla="*/ 61385 h 968938"/>
              <a:gd name="connsiteX202" fmla="*/ 115783 w 970530"/>
              <a:gd name="connsiteY202" fmla="*/ 60212 h 968938"/>
              <a:gd name="connsiteX203" fmla="*/ 122808 w 970530"/>
              <a:gd name="connsiteY203" fmla="*/ 70366 h 968938"/>
              <a:gd name="connsiteX204" fmla="*/ 124764 w 970530"/>
              <a:gd name="connsiteY204" fmla="*/ 69193 h 968938"/>
              <a:gd name="connsiteX205" fmla="*/ 131788 w 970530"/>
              <a:gd name="connsiteY205" fmla="*/ 79346 h 968938"/>
              <a:gd name="connsiteX206" fmla="*/ 133744 w 970530"/>
              <a:gd name="connsiteY206" fmla="*/ 78173 h 968938"/>
              <a:gd name="connsiteX207" fmla="*/ 140768 w 970530"/>
              <a:gd name="connsiteY207" fmla="*/ 88326 h 968938"/>
              <a:gd name="connsiteX208" fmla="*/ 142724 w 970530"/>
              <a:gd name="connsiteY208" fmla="*/ 87153 h 968938"/>
              <a:gd name="connsiteX209" fmla="*/ 149748 w 970530"/>
              <a:gd name="connsiteY209" fmla="*/ 97306 h 968938"/>
              <a:gd name="connsiteX210" fmla="*/ 151704 w 970530"/>
              <a:gd name="connsiteY210" fmla="*/ 96133 h 968938"/>
              <a:gd name="connsiteX211" fmla="*/ 158729 w 970530"/>
              <a:gd name="connsiteY211" fmla="*/ 106287 h 968938"/>
              <a:gd name="connsiteX212" fmla="*/ 160685 w 970530"/>
              <a:gd name="connsiteY212" fmla="*/ 105114 h 968938"/>
              <a:gd name="connsiteX213" fmla="*/ 160735 w 970530"/>
              <a:gd name="connsiteY213" fmla="*/ 105186 h 968938"/>
              <a:gd name="connsiteX214" fmla="*/ 160735 w 970530"/>
              <a:gd name="connsiteY214" fmla="*/ 64889 h 968938"/>
              <a:gd name="connsiteX215" fmla="*/ 216396 w 970530"/>
              <a:gd name="connsiteY215" fmla="*/ 64889 h 968938"/>
              <a:gd name="connsiteX216" fmla="*/ 233958 w 970530"/>
              <a:gd name="connsiteY216" fmla="*/ 0 h 96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970530" h="968938">
                <a:moveTo>
                  <a:pt x="157193" y="238654"/>
                </a:moveTo>
                <a:lnTo>
                  <a:pt x="154926" y="240047"/>
                </a:lnTo>
                <a:lnTo>
                  <a:pt x="158049" y="240047"/>
                </a:lnTo>
                <a:close/>
                <a:moveTo>
                  <a:pt x="152692" y="236963"/>
                </a:moveTo>
                <a:lnTo>
                  <a:pt x="152692" y="240047"/>
                </a:lnTo>
                <a:lnTo>
                  <a:pt x="154587" y="240047"/>
                </a:lnTo>
                <a:close/>
                <a:moveTo>
                  <a:pt x="148213" y="229675"/>
                </a:moveTo>
                <a:lnTo>
                  <a:pt x="145947" y="231066"/>
                </a:lnTo>
                <a:lnTo>
                  <a:pt x="149068" y="231066"/>
                </a:lnTo>
                <a:close/>
                <a:moveTo>
                  <a:pt x="143712" y="227983"/>
                </a:moveTo>
                <a:lnTo>
                  <a:pt x="143712" y="231066"/>
                </a:lnTo>
                <a:lnTo>
                  <a:pt x="145606" y="231066"/>
                </a:lnTo>
                <a:close/>
                <a:moveTo>
                  <a:pt x="139233" y="220695"/>
                </a:moveTo>
                <a:lnTo>
                  <a:pt x="136967" y="222086"/>
                </a:lnTo>
                <a:lnTo>
                  <a:pt x="140088" y="222086"/>
                </a:lnTo>
                <a:close/>
                <a:moveTo>
                  <a:pt x="134732" y="219003"/>
                </a:moveTo>
                <a:lnTo>
                  <a:pt x="134732" y="222086"/>
                </a:lnTo>
                <a:lnTo>
                  <a:pt x="136626" y="222086"/>
                </a:lnTo>
                <a:close/>
                <a:moveTo>
                  <a:pt x="130253" y="211715"/>
                </a:moveTo>
                <a:lnTo>
                  <a:pt x="127987" y="213106"/>
                </a:lnTo>
                <a:lnTo>
                  <a:pt x="131108" y="213106"/>
                </a:lnTo>
                <a:close/>
                <a:moveTo>
                  <a:pt x="125752" y="210023"/>
                </a:moveTo>
                <a:lnTo>
                  <a:pt x="125752" y="213106"/>
                </a:lnTo>
                <a:lnTo>
                  <a:pt x="127646" y="213106"/>
                </a:lnTo>
                <a:close/>
                <a:moveTo>
                  <a:pt x="121272" y="202733"/>
                </a:moveTo>
                <a:lnTo>
                  <a:pt x="119005" y="204126"/>
                </a:lnTo>
                <a:lnTo>
                  <a:pt x="122128" y="204126"/>
                </a:lnTo>
                <a:close/>
                <a:moveTo>
                  <a:pt x="116771" y="201042"/>
                </a:moveTo>
                <a:lnTo>
                  <a:pt x="116771" y="204126"/>
                </a:lnTo>
                <a:lnTo>
                  <a:pt x="118666" y="204126"/>
                </a:lnTo>
                <a:close/>
                <a:moveTo>
                  <a:pt x="112292" y="193754"/>
                </a:moveTo>
                <a:lnTo>
                  <a:pt x="111919" y="193983"/>
                </a:lnTo>
                <a:lnTo>
                  <a:pt x="111919" y="195145"/>
                </a:lnTo>
                <a:lnTo>
                  <a:pt x="113147" y="195145"/>
                </a:lnTo>
                <a:close/>
                <a:moveTo>
                  <a:pt x="233958" y="0"/>
                </a:moveTo>
                <a:lnTo>
                  <a:pt x="320874" y="8930"/>
                </a:lnTo>
                <a:lnTo>
                  <a:pt x="315034" y="21406"/>
                </a:lnTo>
                <a:lnTo>
                  <a:pt x="325726" y="22505"/>
                </a:lnTo>
                <a:lnTo>
                  <a:pt x="322127" y="30193"/>
                </a:lnTo>
                <a:lnTo>
                  <a:pt x="334707" y="31486"/>
                </a:lnTo>
                <a:lnTo>
                  <a:pt x="331109" y="39174"/>
                </a:lnTo>
                <a:lnTo>
                  <a:pt x="343687" y="40466"/>
                </a:lnTo>
                <a:lnTo>
                  <a:pt x="340089" y="48154"/>
                </a:lnTo>
                <a:lnTo>
                  <a:pt x="352667" y="49446"/>
                </a:lnTo>
                <a:lnTo>
                  <a:pt x="349069" y="57134"/>
                </a:lnTo>
                <a:lnTo>
                  <a:pt x="361647" y="58426"/>
                </a:lnTo>
                <a:lnTo>
                  <a:pt x="358622" y="64889"/>
                </a:lnTo>
                <a:lnTo>
                  <a:pt x="370285" y="64889"/>
                </a:lnTo>
                <a:lnTo>
                  <a:pt x="370285" y="67372"/>
                </a:lnTo>
                <a:lnTo>
                  <a:pt x="370628" y="67407"/>
                </a:lnTo>
                <a:lnTo>
                  <a:pt x="370285" y="68140"/>
                </a:lnTo>
                <a:lnTo>
                  <a:pt x="370285" y="75429"/>
                </a:lnTo>
                <a:lnTo>
                  <a:pt x="379608" y="76387"/>
                </a:lnTo>
                <a:lnTo>
                  <a:pt x="376010" y="84075"/>
                </a:lnTo>
                <a:lnTo>
                  <a:pt x="388588" y="85367"/>
                </a:lnTo>
                <a:lnTo>
                  <a:pt x="384990" y="93055"/>
                </a:lnTo>
                <a:lnTo>
                  <a:pt x="397568" y="94347"/>
                </a:lnTo>
                <a:lnTo>
                  <a:pt x="393969" y="102035"/>
                </a:lnTo>
                <a:lnTo>
                  <a:pt x="406549" y="103328"/>
                </a:lnTo>
                <a:lnTo>
                  <a:pt x="402951" y="111015"/>
                </a:lnTo>
                <a:lnTo>
                  <a:pt x="415529" y="112308"/>
                </a:lnTo>
                <a:lnTo>
                  <a:pt x="413482" y="116681"/>
                </a:lnTo>
                <a:lnTo>
                  <a:pt x="478036" y="116681"/>
                </a:lnTo>
                <a:lnTo>
                  <a:pt x="478036" y="10120"/>
                </a:lnTo>
                <a:lnTo>
                  <a:pt x="551260" y="10120"/>
                </a:lnTo>
                <a:lnTo>
                  <a:pt x="551260" y="23695"/>
                </a:lnTo>
                <a:lnTo>
                  <a:pt x="556112" y="23695"/>
                </a:lnTo>
                <a:lnTo>
                  <a:pt x="556112" y="32676"/>
                </a:lnTo>
                <a:lnTo>
                  <a:pt x="565093" y="32676"/>
                </a:lnTo>
                <a:lnTo>
                  <a:pt x="565093" y="41656"/>
                </a:lnTo>
                <a:lnTo>
                  <a:pt x="574073" y="41656"/>
                </a:lnTo>
                <a:lnTo>
                  <a:pt x="574073" y="50636"/>
                </a:lnTo>
                <a:lnTo>
                  <a:pt x="583053" y="50636"/>
                </a:lnTo>
                <a:lnTo>
                  <a:pt x="583053" y="59616"/>
                </a:lnTo>
                <a:lnTo>
                  <a:pt x="592033" y="59616"/>
                </a:lnTo>
                <a:lnTo>
                  <a:pt x="592033" y="68597"/>
                </a:lnTo>
                <a:lnTo>
                  <a:pt x="601014" y="68597"/>
                </a:lnTo>
                <a:lnTo>
                  <a:pt x="601014" y="77577"/>
                </a:lnTo>
                <a:lnTo>
                  <a:pt x="609994" y="77577"/>
                </a:lnTo>
                <a:lnTo>
                  <a:pt x="609994" y="86557"/>
                </a:lnTo>
                <a:lnTo>
                  <a:pt x="618974" y="86557"/>
                </a:lnTo>
                <a:lnTo>
                  <a:pt x="618974" y="95537"/>
                </a:lnTo>
                <a:lnTo>
                  <a:pt x="627954" y="95537"/>
                </a:lnTo>
                <a:lnTo>
                  <a:pt x="627954" y="104518"/>
                </a:lnTo>
                <a:lnTo>
                  <a:pt x="636935" y="104518"/>
                </a:lnTo>
                <a:lnTo>
                  <a:pt x="636935" y="113498"/>
                </a:lnTo>
                <a:lnTo>
                  <a:pt x="645915" y="113498"/>
                </a:lnTo>
                <a:lnTo>
                  <a:pt x="645915" y="122478"/>
                </a:lnTo>
                <a:lnTo>
                  <a:pt x="654895" y="122478"/>
                </a:lnTo>
                <a:lnTo>
                  <a:pt x="654895" y="131458"/>
                </a:lnTo>
                <a:lnTo>
                  <a:pt x="663875" y="131458"/>
                </a:lnTo>
                <a:lnTo>
                  <a:pt x="663875" y="140439"/>
                </a:lnTo>
                <a:lnTo>
                  <a:pt x="672856" y="140439"/>
                </a:lnTo>
                <a:lnTo>
                  <a:pt x="672856" y="149419"/>
                </a:lnTo>
                <a:lnTo>
                  <a:pt x="681836" y="149419"/>
                </a:lnTo>
                <a:lnTo>
                  <a:pt x="681836" y="158399"/>
                </a:lnTo>
                <a:lnTo>
                  <a:pt x="690816" y="158399"/>
                </a:lnTo>
                <a:lnTo>
                  <a:pt x="690816" y="167379"/>
                </a:lnTo>
                <a:lnTo>
                  <a:pt x="699796" y="167379"/>
                </a:lnTo>
                <a:lnTo>
                  <a:pt x="699796" y="176360"/>
                </a:lnTo>
                <a:lnTo>
                  <a:pt x="708777" y="176360"/>
                </a:lnTo>
                <a:lnTo>
                  <a:pt x="708777" y="185340"/>
                </a:lnTo>
                <a:lnTo>
                  <a:pt x="717757" y="185340"/>
                </a:lnTo>
                <a:lnTo>
                  <a:pt x="717757" y="194320"/>
                </a:lnTo>
                <a:lnTo>
                  <a:pt x="726737" y="194320"/>
                </a:lnTo>
                <a:lnTo>
                  <a:pt x="726737" y="203300"/>
                </a:lnTo>
                <a:lnTo>
                  <a:pt x="735717" y="203300"/>
                </a:lnTo>
                <a:lnTo>
                  <a:pt x="735717" y="212280"/>
                </a:lnTo>
                <a:lnTo>
                  <a:pt x="744697" y="212280"/>
                </a:lnTo>
                <a:lnTo>
                  <a:pt x="744697" y="221261"/>
                </a:lnTo>
                <a:lnTo>
                  <a:pt x="753678" y="221261"/>
                </a:lnTo>
                <a:lnTo>
                  <a:pt x="753678" y="230241"/>
                </a:lnTo>
                <a:lnTo>
                  <a:pt x="762658" y="230241"/>
                </a:lnTo>
                <a:lnTo>
                  <a:pt x="762658" y="239221"/>
                </a:lnTo>
                <a:lnTo>
                  <a:pt x="771638" y="239221"/>
                </a:lnTo>
                <a:lnTo>
                  <a:pt x="771638" y="248202"/>
                </a:lnTo>
                <a:lnTo>
                  <a:pt x="780619" y="248202"/>
                </a:lnTo>
                <a:lnTo>
                  <a:pt x="780619" y="256174"/>
                </a:lnTo>
                <a:lnTo>
                  <a:pt x="781627" y="257182"/>
                </a:lnTo>
                <a:lnTo>
                  <a:pt x="789599" y="257182"/>
                </a:lnTo>
                <a:lnTo>
                  <a:pt x="789599" y="265154"/>
                </a:lnTo>
                <a:lnTo>
                  <a:pt x="790607" y="266162"/>
                </a:lnTo>
                <a:lnTo>
                  <a:pt x="798579" y="266162"/>
                </a:lnTo>
                <a:lnTo>
                  <a:pt x="798579" y="274134"/>
                </a:lnTo>
                <a:lnTo>
                  <a:pt x="799588" y="275143"/>
                </a:lnTo>
                <a:lnTo>
                  <a:pt x="807560" y="275143"/>
                </a:lnTo>
                <a:lnTo>
                  <a:pt x="807560" y="283115"/>
                </a:lnTo>
                <a:lnTo>
                  <a:pt x="970530" y="446085"/>
                </a:lnTo>
                <a:lnTo>
                  <a:pt x="934646" y="561686"/>
                </a:lnTo>
                <a:cubicBezTo>
                  <a:pt x="847432" y="767882"/>
                  <a:pt x="662752" y="922817"/>
                  <a:pt x="438360" y="968734"/>
                </a:cubicBezTo>
                <a:lnTo>
                  <a:pt x="436340" y="968938"/>
                </a:lnTo>
                <a:lnTo>
                  <a:pt x="246591" y="779189"/>
                </a:lnTo>
                <a:lnTo>
                  <a:pt x="248087" y="777693"/>
                </a:lnTo>
                <a:lnTo>
                  <a:pt x="240094" y="768036"/>
                </a:lnTo>
                <a:lnTo>
                  <a:pt x="239176" y="768797"/>
                </a:lnTo>
                <a:lnTo>
                  <a:pt x="231114" y="759056"/>
                </a:lnTo>
                <a:lnTo>
                  <a:pt x="230196" y="759817"/>
                </a:lnTo>
                <a:lnTo>
                  <a:pt x="222134" y="750076"/>
                </a:lnTo>
                <a:lnTo>
                  <a:pt x="221216" y="750837"/>
                </a:lnTo>
                <a:lnTo>
                  <a:pt x="213153" y="741094"/>
                </a:lnTo>
                <a:lnTo>
                  <a:pt x="212235" y="741856"/>
                </a:lnTo>
                <a:lnTo>
                  <a:pt x="204173" y="732115"/>
                </a:lnTo>
                <a:lnTo>
                  <a:pt x="203255" y="732876"/>
                </a:lnTo>
                <a:lnTo>
                  <a:pt x="195193" y="723135"/>
                </a:lnTo>
                <a:lnTo>
                  <a:pt x="194275" y="723896"/>
                </a:lnTo>
                <a:lnTo>
                  <a:pt x="186213" y="714155"/>
                </a:lnTo>
                <a:lnTo>
                  <a:pt x="185295" y="714916"/>
                </a:lnTo>
                <a:lnTo>
                  <a:pt x="177232" y="705173"/>
                </a:lnTo>
                <a:lnTo>
                  <a:pt x="176314" y="705935"/>
                </a:lnTo>
                <a:lnTo>
                  <a:pt x="168252" y="696194"/>
                </a:lnTo>
                <a:lnTo>
                  <a:pt x="167334" y="696955"/>
                </a:lnTo>
                <a:lnTo>
                  <a:pt x="159272" y="687214"/>
                </a:lnTo>
                <a:lnTo>
                  <a:pt x="158354" y="687975"/>
                </a:lnTo>
                <a:lnTo>
                  <a:pt x="150292" y="678234"/>
                </a:lnTo>
                <a:lnTo>
                  <a:pt x="149374" y="678995"/>
                </a:lnTo>
                <a:lnTo>
                  <a:pt x="141311" y="669252"/>
                </a:lnTo>
                <a:lnTo>
                  <a:pt x="140393" y="670014"/>
                </a:lnTo>
                <a:lnTo>
                  <a:pt x="132331" y="660273"/>
                </a:lnTo>
                <a:lnTo>
                  <a:pt x="131413" y="661034"/>
                </a:lnTo>
                <a:lnTo>
                  <a:pt x="123351" y="651293"/>
                </a:lnTo>
                <a:lnTo>
                  <a:pt x="122433" y="652054"/>
                </a:lnTo>
                <a:lnTo>
                  <a:pt x="114371" y="642313"/>
                </a:lnTo>
                <a:lnTo>
                  <a:pt x="113453" y="643074"/>
                </a:lnTo>
                <a:lnTo>
                  <a:pt x="105390" y="633331"/>
                </a:lnTo>
                <a:lnTo>
                  <a:pt x="104472" y="634093"/>
                </a:lnTo>
                <a:lnTo>
                  <a:pt x="96410" y="624352"/>
                </a:lnTo>
                <a:lnTo>
                  <a:pt x="95492" y="625113"/>
                </a:lnTo>
                <a:lnTo>
                  <a:pt x="87430" y="615372"/>
                </a:lnTo>
                <a:lnTo>
                  <a:pt x="86512" y="616133"/>
                </a:lnTo>
                <a:lnTo>
                  <a:pt x="78450" y="606392"/>
                </a:lnTo>
                <a:lnTo>
                  <a:pt x="77532" y="607153"/>
                </a:lnTo>
                <a:lnTo>
                  <a:pt x="69469" y="597410"/>
                </a:lnTo>
                <a:lnTo>
                  <a:pt x="68551" y="598172"/>
                </a:lnTo>
                <a:lnTo>
                  <a:pt x="25688" y="546380"/>
                </a:lnTo>
                <a:lnTo>
                  <a:pt x="28430" y="541981"/>
                </a:lnTo>
                <a:lnTo>
                  <a:pt x="20836" y="532805"/>
                </a:lnTo>
                <a:cubicBezTo>
                  <a:pt x="33536" y="518914"/>
                  <a:pt x="39886" y="502245"/>
                  <a:pt x="39886" y="482798"/>
                </a:cubicBezTo>
                <a:lnTo>
                  <a:pt x="39886" y="299477"/>
                </a:lnTo>
                <a:lnTo>
                  <a:pt x="31793" y="299477"/>
                </a:lnTo>
                <a:lnTo>
                  <a:pt x="31793" y="290497"/>
                </a:lnTo>
                <a:lnTo>
                  <a:pt x="22813" y="290497"/>
                </a:lnTo>
                <a:lnTo>
                  <a:pt x="22813" y="281517"/>
                </a:lnTo>
                <a:lnTo>
                  <a:pt x="13833" y="281517"/>
                </a:lnTo>
                <a:lnTo>
                  <a:pt x="13833" y="272536"/>
                </a:lnTo>
                <a:lnTo>
                  <a:pt x="4852" y="272536"/>
                </a:lnTo>
                <a:lnTo>
                  <a:pt x="4852" y="258961"/>
                </a:lnTo>
                <a:lnTo>
                  <a:pt x="0" y="258961"/>
                </a:lnTo>
                <a:lnTo>
                  <a:pt x="0" y="181570"/>
                </a:lnTo>
                <a:lnTo>
                  <a:pt x="97882" y="181570"/>
                </a:lnTo>
                <a:lnTo>
                  <a:pt x="94332" y="175794"/>
                </a:lnTo>
                <a:lnTo>
                  <a:pt x="91819" y="177337"/>
                </a:lnTo>
                <a:lnTo>
                  <a:pt x="85351" y="166812"/>
                </a:lnTo>
                <a:lnTo>
                  <a:pt x="82838" y="168356"/>
                </a:lnTo>
                <a:cubicBezTo>
                  <a:pt x="62201" y="129859"/>
                  <a:pt x="40372" y="94339"/>
                  <a:pt x="17354" y="61795"/>
                </a:cubicBezTo>
                <a:lnTo>
                  <a:pt x="19904" y="60265"/>
                </a:lnTo>
                <a:lnTo>
                  <a:pt x="12502" y="48220"/>
                </a:lnTo>
                <a:lnTo>
                  <a:pt x="75010" y="10716"/>
                </a:lnTo>
                <a:lnTo>
                  <a:pt x="97120" y="42673"/>
                </a:lnTo>
                <a:lnTo>
                  <a:pt x="97823" y="42252"/>
                </a:lnTo>
                <a:lnTo>
                  <a:pt x="104847" y="52405"/>
                </a:lnTo>
                <a:lnTo>
                  <a:pt x="106803" y="51232"/>
                </a:lnTo>
                <a:lnTo>
                  <a:pt x="113827" y="61385"/>
                </a:lnTo>
                <a:lnTo>
                  <a:pt x="115783" y="60212"/>
                </a:lnTo>
                <a:lnTo>
                  <a:pt x="122808" y="70366"/>
                </a:lnTo>
                <a:lnTo>
                  <a:pt x="124764" y="69193"/>
                </a:lnTo>
                <a:lnTo>
                  <a:pt x="131788" y="79346"/>
                </a:lnTo>
                <a:lnTo>
                  <a:pt x="133744" y="78173"/>
                </a:lnTo>
                <a:lnTo>
                  <a:pt x="140768" y="88326"/>
                </a:lnTo>
                <a:lnTo>
                  <a:pt x="142724" y="87153"/>
                </a:lnTo>
                <a:lnTo>
                  <a:pt x="149748" y="97306"/>
                </a:lnTo>
                <a:lnTo>
                  <a:pt x="151704" y="96133"/>
                </a:lnTo>
                <a:lnTo>
                  <a:pt x="158729" y="106287"/>
                </a:lnTo>
                <a:lnTo>
                  <a:pt x="160685" y="105114"/>
                </a:lnTo>
                <a:lnTo>
                  <a:pt x="160735" y="105186"/>
                </a:lnTo>
                <a:lnTo>
                  <a:pt x="160735" y="64889"/>
                </a:lnTo>
                <a:lnTo>
                  <a:pt x="216396" y="64889"/>
                </a:lnTo>
                <a:cubicBezTo>
                  <a:pt x="222746" y="44847"/>
                  <a:pt x="228600" y="23217"/>
                  <a:pt x="2339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alpha val="52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txBody>
          <a:bodyPr/>
          <a:lstStyle/>
          <a:p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8" name="文本框 4"/>
          <p:cNvSpPr/>
          <p:nvPr>
            <p:custDataLst>
              <p:tags r:id="rId11"/>
            </p:custDataLst>
          </p:nvPr>
        </p:nvSpPr>
        <p:spPr bwMode="auto">
          <a:xfrm>
            <a:off x="5138738" y="2686051"/>
            <a:ext cx="590550" cy="587375"/>
          </a:xfrm>
          <a:custGeom>
            <a:avLst/>
            <a:gdLst>
              <a:gd name="T0" fmla="*/ 232172 w 591741"/>
              <a:gd name="T1" fmla="*/ 336352 h 586680"/>
              <a:gd name="T2" fmla="*/ 298847 w 591741"/>
              <a:gd name="T3" fmla="*/ 300633 h 586680"/>
              <a:gd name="T4" fmla="*/ 232172 w 591741"/>
              <a:gd name="T5" fmla="*/ 213717 h 586680"/>
              <a:gd name="T6" fmla="*/ 298847 w 591741"/>
              <a:gd name="T7" fmla="*/ 249436 h 586680"/>
              <a:gd name="T8" fmla="*/ 232172 w 591741"/>
              <a:gd name="T9" fmla="*/ 213717 h 586680"/>
              <a:gd name="T10" fmla="*/ 232172 w 591741"/>
              <a:gd name="T11" fmla="*/ 162520 h 586680"/>
              <a:gd name="T12" fmla="*/ 298847 w 591741"/>
              <a:gd name="T13" fmla="*/ 126802 h 586680"/>
              <a:gd name="T14" fmla="*/ 75010 w 591741"/>
              <a:gd name="T15" fmla="*/ 10716 h 586680"/>
              <a:gd name="T16" fmla="*/ 77986 w 591741"/>
              <a:gd name="T17" fmla="*/ 154781 h 586680"/>
              <a:gd name="T18" fmla="*/ 75010 w 591741"/>
              <a:gd name="T19" fmla="*/ 10716 h 586680"/>
              <a:gd name="T20" fmla="*/ 551260 w 591741"/>
              <a:gd name="T21" fmla="*/ 10120 h 586680"/>
              <a:gd name="T22" fmla="*/ 591741 w 591741"/>
              <a:gd name="T23" fmla="*/ 116681 h 586680"/>
              <a:gd name="T24" fmla="*/ 551260 w 591741"/>
              <a:gd name="T25" fmla="*/ 193477 h 586680"/>
              <a:gd name="T26" fmla="*/ 534293 w 591741"/>
              <a:gd name="T27" fmla="*/ 557957 h 586680"/>
              <a:gd name="T28" fmla="*/ 407789 w 591741"/>
              <a:gd name="T29" fmla="*/ 585192 h 586680"/>
              <a:gd name="T30" fmla="*/ 447675 w 591741"/>
              <a:gd name="T31" fmla="*/ 510183 h 586680"/>
              <a:gd name="T32" fmla="*/ 478036 w 591741"/>
              <a:gd name="T33" fmla="*/ 193477 h 586680"/>
              <a:gd name="T34" fmla="*/ 383977 w 591741"/>
              <a:gd name="T35" fmla="*/ 116681 h 586680"/>
              <a:gd name="T36" fmla="*/ 478036 w 591741"/>
              <a:gd name="T37" fmla="*/ 10120 h 586680"/>
              <a:gd name="T38" fmla="*/ 320874 w 591741"/>
              <a:gd name="T39" fmla="*/ 8930 h 586680"/>
              <a:gd name="T40" fmla="*/ 370285 w 591741"/>
              <a:gd name="T41" fmla="*/ 64889 h 586680"/>
              <a:gd name="T42" fmla="*/ 426839 w 591741"/>
              <a:gd name="T43" fmla="*/ 234553 h 586680"/>
              <a:gd name="T44" fmla="*/ 410170 w 591741"/>
              <a:gd name="T45" fmla="*/ 398859 h 586680"/>
              <a:gd name="T46" fmla="*/ 370285 w 591741"/>
              <a:gd name="T47" fmla="*/ 504825 h 586680"/>
              <a:gd name="T48" fmla="*/ 309563 w 591741"/>
              <a:gd name="T49" fmla="*/ 586085 h 586680"/>
              <a:gd name="T50" fmla="*/ 223242 w 591741"/>
              <a:gd name="T51" fmla="*/ 515541 h 586680"/>
              <a:gd name="T52" fmla="*/ 298847 w 591741"/>
              <a:gd name="T53" fmla="*/ 492919 h 586680"/>
              <a:gd name="T54" fmla="*/ 168474 w 591741"/>
              <a:gd name="T55" fmla="*/ 548283 h 586680"/>
              <a:gd name="T56" fmla="*/ 63699 w 591741"/>
              <a:gd name="T57" fmla="*/ 584597 h 586680"/>
              <a:gd name="T58" fmla="*/ 39886 w 591741"/>
              <a:gd name="T59" fmla="*/ 482798 h 586680"/>
              <a:gd name="T60" fmla="*/ 0 w 591741"/>
              <a:gd name="T61" fmla="*/ 258961 h 586680"/>
              <a:gd name="T62" fmla="*/ 111919 w 591741"/>
              <a:gd name="T63" fmla="*/ 181570 h 586680"/>
              <a:gd name="T64" fmla="*/ 160735 w 591741"/>
              <a:gd name="T65" fmla="*/ 420291 h 586680"/>
              <a:gd name="T66" fmla="*/ 257473 w 591741"/>
              <a:gd name="T67" fmla="*/ 398264 h 586680"/>
              <a:gd name="T68" fmla="*/ 133945 w 591741"/>
              <a:gd name="T69" fmla="*/ 336352 h 586680"/>
              <a:gd name="T70" fmla="*/ 160735 w 591741"/>
              <a:gd name="T71" fmla="*/ 64889 h 586680"/>
              <a:gd name="T72" fmla="*/ 233958 w 591741"/>
              <a:gd name="T73" fmla="*/ 0 h 586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91741" h="586680">
                <a:moveTo>
                  <a:pt x="232172" y="300633"/>
                </a:moveTo>
                <a:lnTo>
                  <a:pt x="232172" y="336352"/>
                </a:lnTo>
                <a:lnTo>
                  <a:pt x="298847" y="336352"/>
                </a:lnTo>
                <a:lnTo>
                  <a:pt x="298847" y="300633"/>
                </a:lnTo>
                <a:lnTo>
                  <a:pt x="232172" y="300633"/>
                </a:lnTo>
                <a:close/>
                <a:moveTo>
                  <a:pt x="232172" y="213717"/>
                </a:moveTo>
                <a:lnTo>
                  <a:pt x="232172" y="249436"/>
                </a:lnTo>
                <a:lnTo>
                  <a:pt x="298847" y="249436"/>
                </a:lnTo>
                <a:lnTo>
                  <a:pt x="298847" y="213717"/>
                </a:lnTo>
                <a:lnTo>
                  <a:pt x="232172" y="213717"/>
                </a:lnTo>
                <a:close/>
                <a:moveTo>
                  <a:pt x="232172" y="126802"/>
                </a:moveTo>
                <a:lnTo>
                  <a:pt x="232172" y="162520"/>
                </a:lnTo>
                <a:lnTo>
                  <a:pt x="298847" y="162520"/>
                </a:lnTo>
                <a:lnTo>
                  <a:pt x="298847" y="126802"/>
                </a:lnTo>
                <a:lnTo>
                  <a:pt x="232172" y="126802"/>
                </a:lnTo>
                <a:close/>
                <a:moveTo>
                  <a:pt x="75010" y="10716"/>
                </a:moveTo>
                <a:cubicBezTo>
                  <a:pt x="101600" y="46037"/>
                  <a:pt x="125214" y="80169"/>
                  <a:pt x="145852" y="113109"/>
                </a:cubicBezTo>
                <a:cubicBezTo>
                  <a:pt x="124024" y="126206"/>
                  <a:pt x="101402" y="140097"/>
                  <a:pt x="77986" y="154781"/>
                </a:cubicBezTo>
                <a:cubicBezTo>
                  <a:pt x="57349" y="116284"/>
                  <a:pt x="35520" y="80764"/>
                  <a:pt x="12502" y="48220"/>
                </a:cubicBezTo>
                <a:lnTo>
                  <a:pt x="75010" y="10716"/>
                </a:lnTo>
                <a:close/>
                <a:moveTo>
                  <a:pt x="478036" y="10120"/>
                </a:moveTo>
                <a:lnTo>
                  <a:pt x="551260" y="10120"/>
                </a:lnTo>
                <a:lnTo>
                  <a:pt x="551260" y="116681"/>
                </a:lnTo>
                <a:lnTo>
                  <a:pt x="591741" y="116681"/>
                </a:lnTo>
                <a:lnTo>
                  <a:pt x="591741" y="193477"/>
                </a:lnTo>
                <a:lnTo>
                  <a:pt x="551260" y="193477"/>
                </a:lnTo>
                <a:lnTo>
                  <a:pt x="551260" y="490538"/>
                </a:lnTo>
                <a:cubicBezTo>
                  <a:pt x="551260" y="520105"/>
                  <a:pt x="545604" y="542578"/>
                  <a:pt x="534293" y="557957"/>
                </a:cubicBezTo>
                <a:cubicBezTo>
                  <a:pt x="522982" y="573336"/>
                  <a:pt x="507008" y="581670"/>
                  <a:pt x="486370" y="582960"/>
                </a:cubicBezTo>
                <a:cubicBezTo>
                  <a:pt x="465733" y="584250"/>
                  <a:pt x="439539" y="584994"/>
                  <a:pt x="407789" y="585192"/>
                </a:cubicBezTo>
                <a:cubicBezTo>
                  <a:pt x="404614" y="558602"/>
                  <a:pt x="399653" y="533003"/>
                  <a:pt x="392906" y="508397"/>
                </a:cubicBezTo>
                <a:cubicBezTo>
                  <a:pt x="410766" y="509588"/>
                  <a:pt x="429022" y="510183"/>
                  <a:pt x="447675" y="510183"/>
                </a:cubicBezTo>
                <a:cubicBezTo>
                  <a:pt x="467916" y="510183"/>
                  <a:pt x="478036" y="499269"/>
                  <a:pt x="478036" y="477441"/>
                </a:cubicBezTo>
                <a:lnTo>
                  <a:pt x="478036" y="193477"/>
                </a:lnTo>
                <a:lnTo>
                  <a:pt x="383977" y="193477"/>
                </a:lnTo>
                <a:lnTo>
                  <a:pt x="383977" y="116681"/>
                </a:lnTo>
                <a:lnTo>
                  <a:pt x="478036" y="116681"/>
                </a:lnTo>
                <a:lnTo>
                  <a:pt x="478036" y="10120"/>
                </a:lnTo>
                <a:close/>
                <a:moveTo>
                  <a:pt x="233958" y="0"/>
                </a:moveTo>
                <a:lnTo>
                  <a:pt x="320874" y="8930"/>
                </a:lnTo>
                <a:cubicBezTo>
                  <a:pt x="312539" y="27384"/>
                  <a:pt x="303808" y="46037"/>
                  <a:pt x="294680" y="64889"/>
                </a:cubicBezTo>
                <a:lnTo>
                  <a:pt x="370285" y="64889"/>
                </a:lnTo>
                <a:lnTo>
                  <a:pt x="370285" y="255091"/>
                </a:lnTo>
                <a:lnTo>
                  <a:pt x="426839" y="234553"/>
                </a:lnTo>
                <a:cubicBezTo>
                  <a:pt x="448667" y="288925"/>
                  <a:pt x="464939" y="336153"/>
                  <a:pt x="475655" y="376237"/>
                </a:cubicBezTo>
                <a:lnTo>
                  <a:pt x="410170" y="398859"/>
                </a:lnTo>
                <a:cubicBezTo>
                  <a:pt x="398463" y="357386"/>
                  <a:pt x="385167" y="314127"/>
                  <a:pt x="370285" y="269081"/>
                </a:cubicBezTo>
                <a:lnTo>
                  <a:pt x="370285" y="504825"/>
                </a:lnTo>
                <a:cubicBezTo>
                  <a:pt x="370285" y="531614"/>
                  <a:pt x="364976" y="551755"/>
                  <a:pt x="354360" y="565249"/>
                </a:cubicBezTo>
                <a:cubicBezTo>
                  <a:pt x="343743" y="578743"/>
                  <a:pt x="328811" y="585688"/>
                  <a:pt x="309563" y="586085"/>
                </a:cubicBezTo>
                <a:cubicBezTo>
                  <a:pt x="290314" y="586482"/>
                  <a:pt x="266105" y="586680"/>
                  <a:pt x="236935" y="586680"/>
                </a:cubicBezTo>
                <a:cubicBezTo>
                  <a:pt x="233363" y="563066"/>
                  <a:pt x="228799" y="539353"/>
                  <a:pt x="223242" y="515541"/>
                </a:cubicBezTo>
                <a:cubicBezTo>
                  <a:pt x="245070" y="518319"/>
                  <a:pt x="262136" y="519708"/>
                  <a:pt x="274439" y="519708"/>
                </a:cubicBezTo>
                <a:cubicBezTo>
                  <a:pt x="290711" y="519708"/>
                  <a:pt x="298847" y="510778"/>
                  <a:pt x="298847" y="492919"/>
                </a:cubicBezTo>
                <a:lnTo>
                  <a:pt x="298847" y="439936"/>
                </a:lnTo>
                <a:cubicBezTo>
                  <a:pt x="257969" y="484188"/>
                  <a:pt x="214511" y="520303"/>
                  <a:pt x="168474" y="548283"/>
                </a:cubicBezTo>
                <a:cubicBezTo>
                  <a:pt x="162322" y="539155"/>
                  <a:pt x="155178" y="529729"/>
                  <a:pt x="147042" y="520005"/>
                </a:cubicBezTo>
                <a:cubicBezTo>
                  <a:pt x="113308" y="543421"/>
                  <a:pt x="85527" y="564952"/>
                  <a:pt x="63699" y="584597"/>
                </a:cubicBezTo>
                <a:lnTo>
                  <a:pt x="20836" y="532805"/>
                </a:lnTo>
                <a:cubicBezTo>
                  <a:pt x="33536" y="518914"/>
                  <a:pt x="39886" y="502245"/>
                  <a:pt x="39886" y="482798"/>
                </a:cubicBezTo>
                <a:lnTo>
                  <a:pt x="39886" y="258961"/>
                </a:lnTo>
                <a:lnTo>
                  <a:pt x="0" y="258961"/>
                </a:lnTo>
                <a:lnTo>
                  <a:pt x="0" y="181570"/>
                </a:lnTo>
                <a:lnTo>
                  <a:pt x="111919" y="181570"/>
                </a:lnTo>
                <a:lnTo>
                  <a:pt x="111919" y="451842"/>
                </a:lnTo>
                <a:cubicBezTo>
                  <a:pt x="117872" y="447477"/>
                  <a:pt x="134144" y="436959"/>
                  <a:pt x="160735" y="420291"/>
                </a:cubicBezTo>
                <a:cubicBezTo>
                  <a:pt x="161925" y="436563"/>
                  <a:pt x="163314" y="451842"/>
                  <a:pt x="164902" y="466130"/>
                </a:cubicBezTo>
                <a:cubicBezTo>
                  <a:pt x="197247" y="446881"/>
                  <a:pt x="228104" y="424259"/>
                  <a:pt x="257473" y="398264"/>
                </a:cubicBezTo>
                <a:lnTo>
                  <a:pt x="133945" y="398264"/>
                </a:lnTo>
                <a:lnTo>
                  <a:pt x="133945" y="336352"/>
                </a:lnTo>
                <a:lnTo>
                  <a:pt x="160735" y="336352"/>
                </a:lnTo>
                <a:lnTo>
                  <a:pt x="160735" y="64889"/>
                </a:lnTo>
                <a:lnTo>
                  <a:pt x="216396" y="64889"/>
                </a:lnTo>
                <a:cubicBezTo>
                  <a:pt x="222746" y="44847"/>
                  <a:pt x="228600" y="23217"/>
                  <a:pt x="2339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12"/>
            </p:custDataLst>
          </p:nvPr>
        </p:nvSpPr>
        <p:spPr>
          <a:xfrm>
            <a:off x="4752976" y="2276475"/>
            <a:ext cx="1376363" cy="1377950"/>
          </a:xfrm>
          <a:custGeom>
            <a:avLst/>
            <a:gdLst>
              <a:gd name="connsiteX0" fmla="*/ 766921 w 1533844"/>
              <a:gd name="connsiteY0" fmla="*/ 180973 h 1533842"/>
              <a:gd name="connsiteX1" fmla="*/ 180974 w 1533844"/>
              <a:gd name="connsiteY1" fmla="*/ 766920 h 1533842"/>
              <a:gd name="connsiteX2" fmla="*/ 766921 w 1533844"/>
              <a:gd name="connsiteY2" fmla="*/ 1352867 h 1533842"/>
              <a:gd name="connsiteX3" fmla="*/ 1352868 w 1533844"/>
              <a:gd name="connsiteY3" fmla="*/ 766920 h 1533842"/>
              <a:gd name="connsiteX4" fmla="*/ 766921 w 1533844"/>
              <a:gd name="connsiteY4" fmla="*/ 180973 h 1533842"/>
              <a:gd name="connsiteX5" fmla="*/ 766922 w 1533844"/>
              <a:gd name="connsiteY5" fmla="*/ 0 h 1533842"/>
              <a:gd name="connsiteX6" fmla="*/ 1533844 w 1533844"/>
              <a:gd name="connsiteY6" fmla="*/ 766921 h 1533842"/>
              <a:gd name="connsiteX7" fmla="*/ 766922 w 1533844"/>
              <a:gd name="connsiteY7" fmla="*/ 1533842 h 1533842"/>
              <a:gd name="connsiteX8" fmla="*/ 0 w 1533844"/>
              <a:gd name="connsiteY8" fmla="*/ 766921 h 1533842"/>
              <a:gd name="connsiteX9" fmla="*/ 766922 w 1533844"/>
              <a:gd name="connsiteY9" fmla="*/ 0 h 153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3844" h="1533842">
                <a:moveTo>
                  <a:pt x="766921" y="180973"/>
                </a:moveTo>
                <a:cubicBezTo>
                  <a:pt x="443311" y="180973"/>
                  <a:pt x="180974" y="443310"/>
                  <a:pt x="180974" y="766920"/>
                </a:cubicBezTo>
                <a:cubicBezTo>
                  <a:pt x="180974" y="1090530"/>
                  <a:pt x="443311" y="1352867"/>
                  <a:pt x="766921" y="1352867"/>
                </a:cubicBezTo>
                <a:cubicBezTo>
                  <a:pt x="1090531" y="1352867"/>
                  <a:pt x="1352868" y="1090530"/>
                  <a:pt x="1352868" y="766920"/>
                </a:cubicBezTo>
                <a:cubicBezTo>
                  <a:pt x="1352868" y="443310"/>
                  <a:pt x="1090531" y="180973"/>
                  <a:pt x="766921" y="180973"/>
                </a:cubicBezTo>
                <a:close/>
                <a:moveTo>
                  <a:pt x="766922" y="0"/>
                </a:moveTo>
                <a:cubicBezTo>
                  <a:pt x="1190481" y="0"/>
                  <a:pt x="1533844" y="343362"/>
                  <a:pt x="1533844" y="766921"/>
                </a:cubicBezTo>
                <a:cubicBezTo>
                  <a:pt x="1533844" y="1190480"/>
                  <a:pt x="1190481" y="1533842"/>
                  <a:pt x="766922" y="1533842"/>
                </a:cubicBezTo>
                <a:cubicBezTo>
                  <a:pt x="343363" y="1533842"/>
                  <a:pt x="0" y="1190480"/>
                  <a:pt x="0" y="766921"/>
                </a:cubicBezTo>
                <a:cubicBezTo>
                  <a:pt x="0" y="343362"/>
                  <a:pt x="343363" y="0"/>
                  <a:pt x="7669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13"/>
            </p:custDataLst>
          </p:nvPr>
        </p:nvSpPr>
        <p:spPr>
          <a:xfrm>
            <a:off x="4833939" y="2360614"/>
            <a:ext cx="1214437" cy="1214437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6540500" y="2676526"/>
            <a:ext cx="985838" cy="957263"/>
          </a:xfrm>
          <a:custGeom>
            <a:avLst/>
            <a:gdLst>
              <a:gd name="connsiteX0" fmla="*/ 244674 w 985397"/>
              <a:gd name="connsiteY0" fmla="*/ 0 h 957294"/>
              <a:gd name="connsiteX1" fmla="*/ 565547 w 985397"/>
              <a:gd name="connsiteY1" fmla="*/ 0 h 957294"/>
              <a:gd name="connsiteX2" fmla="*/ 565547 w 985397"/>
              <a:gd name="connsiteY2" fmla="*/ 3431 h 957294"/>
              <a:gd name="connsiteX3" fmla="*/ 569488 w 985397"/>
              <a:gd name="connsiteY3" fmla="*/ 3431 h 957294"/>
              <a:gd name="connsiteX4" fmla="*/ 569488 w 985397"/>
              <a:gd name="connsiteY4" fmla="*/ 12412 h 957294"/>
              <a:gd name="connsiteX5" fmla="*/ 578469 w 985397"/>
              <a:gd name="connsiteY5" fmla="*/ 12412 h 957294"/>
              <a:gd name="connsiteX6" fmla="*/ 578469 w 985397"/>
              <a:gd name="connsiteY6" fmla="*/ 21392 h 957294"/>
              <a:gd name="connsiteX7" fmla="*/ 587449 w 985397"/>
              <a:gd name="connsiteY7" fmla="*/ 21392 h 957294"/>
              <a:gd name="connsiteX8" fmla="*/ 587449 w 985397"/>
              <a:gd name="connsiteY8" fmla="*/ 30372 h 957294"/>
              <a:gd name="connsiteX9" fmla="*/ 596429 w 985397"/>
              <a:gd name="connsiteY9" fmla="*/ 30372 h 957294"/>
              <a:gd name="connsiteX10" fmla="*/ 596429 w 985397"/>
              <a:gd name="connsiteY10" fmla="*/ 39352 h 957294"/>
              <a:gd name="connsiteX11" fmla="*/ 605409 w 985397"/>
              <a:gd name="connsiteY11" fmla="*/ 39352 h 957294"/>
              <a:gd name="connsiteX12" fmla="*/ 605409 w 985397"/>
              <a:gd name="connsiteY12" fmla="*/ 48333 h 957294"/>
              <a:gd name="connsiteX13" fmla="*/ 614390 w 985397"/>
              <a:gd name="connsiteY13" fmla="*/ 48333 h 957294"/>
              <a:gd name="connsiteX14" fmla="*/ 614390 w 985397"/>
              <a:gd name="connsiteY14" fmla="*/ 57313 h 957294"/>
              <a:gd name="connsiteX15" fmla="*/ 623370 w 985397"/>
              <a:gd name="connsiteY15" fmla="*/ 57313 h 957294"/>
              <a:gd name="connsiteX16" fmla="*/ 623370 w 985397"/>
              <a:gd name="connsiteY16" fmla="*/ 66293 h 957294"/>
              <a:gd name="connsiteX17" fmla="*/ 632350 w 985397"/>
              <a:gd name="connsiteY17" fmla="*/ 66293 h 957294"/>
              <a:gd name="connsiteX18" fmla="*/ 632350 w 985397"/>
              <a:gd name="connsiteY18" fmla="*/ 75273 h 957294"/>
              <a:gd name="connsiteX19" fmla="*/ 641330 w 985397"/>
              <a:gd name="connsiteY19" fmla="*/ 75273 h 957294"/>
              <a:gd name="connsiteX20" fmla="*/ 641330 w 985397"/>
              <a:gd name="connsiteY20" fmla="*/ 84254 h 957294"/>
              <a:gd name="connsiteX21" fmla="*/ 650310 w 985397"/>
              <a:gd name="connsiteY21" fmla="*/ 84254 h 957294"/>
              <a:gd name="connsiteX22" fmla="*/ 650310 w 985397"/>
              <a:gd name="connsiteY22" fmla="*/ 93234 h 957294"/>
              <a:gd name="connsiteX23" fmla="*/ 659291 w 985397"/>
              <a:gd name="connsiteY23" fmla="*/ 93234 h 957294"/>
              <a:gd name="connsiteX24" fmla="*/ 659291 w 985397"/>
              <a:gd name="connsiteY24" fmla="*/ 102214 h 957294"/>
              <a:gd name="connsiteX25" fmla="*/ 668271 w 985397"/>
              <a:gd name="connsiteY25" fmla="*/ 102214 h 957294"/>
              <a:gd name="connsiteX26" fmla="*/ 668271 w 985397"/>
              <a:gd name="connsiteY26" fmla="*/ 111194 h 957294"/>
              <a:gd name="connsiteX27" fmla="*/ 677251 w 985397"/>
              <a:gd name="connsiteY27" fmla="*/ 111194 h 957294"/>
              <a:gd name="connsiteX28" fmla="*/ 677251 w 985397"/>
              <a:gd name="connsiteY28" fmla="*/ 120175 h 957294"/>
              <a:gd name="connsiteX29" fmla="*/ 686231 w 985397"/>
              <a:gd name="connsiteY29" fmla="*/ 120175 h 957294"/>
              <a:gd name="connsiteX30" fmla="*/ 686231 w 985397"/>
              <a:gd name="connsiteY30" fmla="*/ 129155 h 957294"/>
              <a:gd name="connsiteX31" fmla="*/ 695212 w 985397"/>
              <a:gd name="connsiteY31" fmla="*/ 129155 h 957294"/>
              <a:gd name="connsiteX32" fmla="*/ 695212 w 985397"/>
              <a:gd name="connsiteY32" fmla="*/ 138135 h 957294"/>
              <a:gd name="connsiteX33" fmla="*/ 704192 w 985397"/>
              <a:gd name="connsiteY33" fmla="*/ 138135 h 957294"/>
              <a:gd name="connsiteX34" fmla="*/ 704192 w 985397"/>
              <a:gd name="connsiteY34" fmla="*/ 147115 h 957294"/>
              <a:gd name="connsiteX35" fmla="*/ 713172 w 985397"/>
              <a:gd name="connsiteY35" fmla="*/ 147115 h 957294"/>
              <a:gd name="connsiteX36" fmla="*/ 713172 w 985397"/>
              <a:gd name="connsiteY36" fmla="*/ 156096 h 957294"/>
              <a:gd name="connsiteX37" fmla="*/ 722152 w 985397"/>
              <a:gd name="connsiteY37" fmla="*/ 156096 h 957294"/>
              <a:gd name="connsiteX38" fmla="*/ 722152 w 985397"/>
              <a:gd name="connsiteY38" fmla="*/ 165076 h 957294"/>
              <a:gd name="connsiteX39" fmla="*/ 731133 w 985397"/>
              <a:gd name="connsiteY39" fmla="*/ 165076 h 957294"/>
              <a:gd name="connsiteX40" fmla="*/ 731133 w 985397"/>
              <a:gd name="connsiteY40" fmla="*/ 174056 h 957294"/>
              <a:gd name="connsiteX41" fmla="*/ 740113 w 985397"/>
              <a:gd name="connsiteY41" fmla="*/ 174056 h 957294"/>
              <a:gd name="connsiteX42" fmla="*/ 740113 w 985397"/>
              <a:gd name="connsiteY42" fmla="*/ 183036 h 957294"/>
              <a:gd name="connsiteX43" fmla="*/ 749093 w 985397"/>
              <a:gd name="connsiteY43" fmla="*/ 183036 h 957294"/>
              <a:gd name="connsiteX44" fmla="*/ 749093 w 985397"/>
              <a:gd name="connsiteY44" fmla="*/ 192017 h 957294"/>
              <a:gd name="connsiteX45" fmla="*/ 758073 w 985397"/>
              <a:gd name="connsiteY45" fmla="*/ 192017 h 957294"/>
              <a:gd name="connsiteX46" fmla="*/ 758073 w 985397"/>
              <a:gd name="connsiteY46" fmla="*/ 200997 h 957294"/>
              <a:gd name="connsiteX47" fmla="*/ 767054 w 985397"/>
              <a:gd name="connsiteY47" fmla="*/ 200997 h 957294"/>
              <a:gd name="connsiteX48" fmla="*/ 767054 w 985397"/>
              <a:gd name="connsiteY48" fmla="*/ 209977 h 957294"/>
              <a:gd name="connsiteX49" fmla="*/ 776034 w 985397"/>
              <a:gd name="connsiteY49" fmla="*/ 209977 h 957294"/>
              <a:gd name="connsiteX50" fmla="*/ 776034 w 985397"/>
              <a:gd name="connsiteY50" fmla="*/ 218957 h 957294"/>
              <a:gd name="connsiteX51" fmla="*/ 776933 w 985397"/>
              <a:gd name="connsiteY51" fmla="*/ 218957 h 957294"/>
              <a:gd name="connsiteX52" fmla="*/ 781569 w 985397"/>
              <a:gd name="connsiteY52" fmla="*/ 214321 h 957294"/>
              <a:gd name="connsiteX53" fmla="*/ 985397 w 985397"/>
              <a:gd name="connsiteY53" fmla="*/ 418149 h 957294"/>
              <a:gd name="connsiteX54" fmla="*/ 984064 w 985397"/>
              <a:gd name="connsiteY54" fmla="*/ 431375 h 957294"/>
              <a:gd name="connsiteX55" fmla="*/ 577016 w 985397"/>
              <a:gd name="connsiteY55" fmla="*/ 927661 h 957294"/>
              <a:gd name="connsiteX56" fmla="*/ 481555 w 985397"/>
              <a:gd name="connsiteY56" fmla="*/ 957294 h 957294"/>
              <a:gd name="connsiteX57" fmla="*/ 260076 w 985397"/>
              <a:gd name="connsiteY57" fmla="*/ 735815 h 957294"/>
              <a:gd name="connsiteX58" fmla="*/ 261237 w 985397"/>
              <a:gd name="connsiteY58" fmla="*/ 734654 h 957294"/>
              <a:gd name="connsiteX59" fmla="*/ 256668 w 985397"/>
              <a:gd name="connsiteY59" fmla="*/ 726627 h 957294"/>
              <a:gd name="connsiteX60" fmla="*/ 254540 w 985397"/>
              <a:gd name="connsiteY60" fmla="*/ 729685 h 957294"/>
              <a:gd name="connsiteX61" fmla="*/ 247687 w 985397"/>
              <a:gd name="connsiteY61" fmla="*/ 717647 h 957294"/>
              <a:gd name="connsiteX62" fmla="*/ 245560 w 985397"/>
              <a:gd name="connsiteY62" fmla="*/ 720705 h 957294"/>
              <a:gd name="connsiteX63" fmla="*/ 238707 w 985397"/>
              <a:gd name="connsiteY63" fmla="*/ 708666 h 957294"/>
              <a:gd name="connsiteX64" fmla="*/ 236579 w 985397"/>
              <a:gd name="connsiteY64" fmla="*/ 711725 h 957294"/>
              <a:gd name="connsiteX65" fmla="*/ 229726 w 985397"/>
              <a:gd name="connsiteY65" fmla="*/ 699687 h 957294"/>
              <a:gd name="connsiteX66" fmla="*/ 227599 w 985397"/>
              <a:gd name="connsiteY66" fmla="*/ 702744 h 957294"/>
              <a:gd name="connsiteX67" fmla="*/ 220746 w 985397"/>
              <a:gd name="connsiteY67" fmla="*/ 690706 h 957294"/>
              <a:gd name="connsiteX68" fmla="*/ 218619 w 985397"/>
              <a:gd name="connsiteY68" fmla="*/ 693764 h 957294"/>
              <a:gd name="connsiteX69" fmla="*/ 211766 w 985397"/>
              <a:gd name="connsiteY69" fmla="*/ 681726 h 957294"/>
              <a:gd name="connsiteX70" fmla="*/ 209639 w 985397"/>
              <a:gd name="connsiteY70" fmla="*/ 684784 h 957294"/>
              <a:gd name="connsiteX71" fmla="*/ 202786 w 985397"/>
              <a:gd name="connsiteY71" fmla="*/ 672745 h 957294"/>
              <a:gd name="connsiteX72" fmla="*/ 200658 w 985397"/>
              <a:gd name="connsiteY72" fmla="*/ 675804 h 957294"/>
              <a:gd name="connsiteX73" fmla="*/ 193805 w 985397"/>
              <a:gd name="connsiteY73" fmla="*/ 663766 h 957294"/>
              <a:gd name="connsiteX74" fmla="*/ 191678 w 985397"/>
              <a:gd name="connsiteY74" fmla="*/ 666823 h 957294"/>
              <a:gd name="connsiteX75" fmla="*/ 184825 w 985397"/>
              <a:gd name="connsiteY75" fmla="*/ 654785 h 957294"/>
              <a:gd name="connsiteX76" fmla="*/ 182698 w 985397"/>
              <a:gd name="connsiteY76" fmla="*/ 657843 h 957294"/>
              <a:gd name="connsiteX77" fmla="*/ 175845 w 985397"/>
              <a:gd name="connsiteY77" fmla="*/ 645805 h 957294"/>
              <a:gd name="connsiteX78" fmla="*/ 173718 w 985397"/>
              <a:gd name="connsiteY78" fmla="*/ 648863 h 957294"/>
              <a:gd name="connsiteX79" fmla="*/ 166865 w 985397"/>
              <a:gd name="connsiteY79" fmla="*/ 636824 h 957294"/>
              <a:gd name="connsiteX80" fmla="*/ 164737 w 985397"/>
              <a:gd name="connsiteY80" fmla="*/ 639883 h 957294"/>
              <a:gd name="connsiteX81" fmla="*/ 157884 w 985397"/>
              <a:gd name="connsiteY81" fmla="*/ 627845 h 957294"/>
              <a:gd name="connsiteX82" fmla="*/ 155757 w 985397"/>
              <a:gd name="connsiteY82" fmla="*/ 630902 h 957294"/>
              <a:gd name="connsiteX83" fmla="*/ 148904 w 985397"/>
              <a:gd name="connsiteY83" fmla="*/ 618864 h 957294"/>
              <a:gd name="connsiteX84" fmla="*/ 146777 w 985397"/>
              <a:gd name="connsiteY84" fmla="*/ 621922 h 957294"/>
              <a:gd name="connsiteX85" fmla="*/ 139924 w 985397"/>
              <a:gd name="connsiteY85" fmla="*/ 609884 h 957294"/>
              <a:gd name="connsiteX86" fmla="*/ 137797 w 985397"/>
              <a:gd name="connsiteY86" fmla="*/ 612942 h 957294"/>
              <a:gd name="connsiteX87" fmla="*/ 130944 w 985397"/>
              <a:gd name="connsiteY87" fmla="*/ 600903 h 957294"/>
              <a:gd name="connsiteX88" fmla="*/ 128816 w 985397"/>
              <a:gd name="connsiteY88" fmla="*/ 603962 h 957294"/>
              <a:gd name="connsiteX89" fmla="*/ 121963 w 985397"/>
              <a:gd name="connsiteY89" fmla="*/ 591924 h 957294"/>
              <a:gd name="connsiteX90" fmla="*/ 119836 w 985397"/>
              <a:gd name="connsiteY90" fmla="*/ 594981 h 957294"/>
              <a:gd name="connsiteX91" fmla="*/ 112983 w 985397"/>
              <a:gd name="connsiteY91" fmla="*/ 582943 h 957294"/>
              <a:gd name="connsiteX92" fmla="*/ 110856 w 985397"/>
              <a:gd name="connsiteY92" fmla="*/ 586001 h 957294"/>
              <a:gd name="connsiteX93" fmla="*/ 104003 w 985397"/>
              <a:gd name="connsiteY93" fmla="*/ 573963 h 957294"/>
              <a:gd name="connsiteX94" fmla="*/ 101876 w 985397"/>
              <a:gd name="connsiteY94" fmla="*/ 577021 h 957294"/>
              <a:gd name="connsiteX95" fmla="*/ 95023 w 985397"/>
              <a:gd name="connsiteY95" fmla="*/ 564983 h 957294"/>
              <a:gd name="connsiteX96" fmla="*/ 92896 w 985397"/>
              <a:gd name="connsiteY96" fmla="*/ 568041 h 957294"/>
              <a:gd name="connsiteX97" fmla="*/ 86043 w 985397"/>
              <a:gd name="connsiteY97" fmla="*/ 556002 h 957294"/>
              <a:gd name="connsiteX98" fmla="*/ 83915 w 985397"/>
              <a:gd name="connsiteY98" fmla="*/ 559060 h 957294"/>
              <a:gd name="connsiteX99" fmla="*/ 77062 w 985397"/>
              <a:gd name="connsiteY99" fmla="*/ 547022 h 957294"/>
              <a:gd name="connsiteX100" fmla="*/ 74935 w 985397"/>
              <a:gd name="connsiteY100" fmla="*/ 550080 h 957294"/>
              <a:gd name="connsiteX101" fmla="*/ 68082 w 985397"/>
              <a:gd name="connsiteY101" fmla="*/ 538042 h 957294"/>
              <a:gd name="connsiteX102" fmla="*/ 65955 w 985397"/>
              <a:gd name="connsiteY102" fmla="*/ 541100 h 957294"/>
              <a:gd name="connsiteX103" fmla="*/ 59102 w 985397"/>
              <a:gd name="connsiteY103" fmla="*/ 529062 h 957294"/>
              <a:gd name="connsiteX104" fmla="*/ 56975 w 985397"/>
              <a:gd name="connsiteY104" fmla="*/ 532120 h 957294"/>
              <a:gd name="connsiteX105" fmla="*/ 50122 w 985397"/>
              <a:gd name="connsiteY105" fmla="*/ 520081 h 957294"/>
              <a:gd name="connsiteX106" fmla="*/ 47994 w 985397"/>
              <a:gd name="connsiteY106" fmla="*/ 523139 h 957294"/>
              <a:gd name="connsiteX107" fmla="*/ 45146 w 985397"/>
              <a:gd name="connsiteY107" fmla="*/ 518137 h 957294"/>
              <a:gd name="connsiteX108" fmla="*/ 44053 w 985397"/>
              <a:gd name="connsiteY108" fmla="*/ 519708 h 957294"/>
              <a:gd name="connsiteX109" fmla="*/ 0 w 985397"/>
              <a:gd name="connsiteY109" fmla="*/ 442317 h 957294"/>
              <a:gd name="connsiteX110" fmla="*/ 90488 w 985397"/>
              <a:gd name="connsiteY110" fmla="*/ 311050 h 957294"/>
              <a:gd name="connsiteX111" fmla="*/ 11311 w 985397"/>
              <a:gd name="connsiteY111" fmla="*/ 161925 h 957294"/>
              <a:gd name="connsiteX112" fmla="*/ 54938 w 985397"/>
              <a:gd name="connsiteY112" fmla="*/ 141150 h 957294"/>
              <a:gd name="connsiteX113" fmla="*/ 53554 w 985397"/>
              <a:gd name="connsiteY113" fmla="*/ 141150 h 957294"/>
              <a:gd name="connsiteX114" fmla="*/ 53554 w 985397"/>
              <a:gd name="connsiteY114" fmla="*/ 132170 h 957294"/>
              <a:gd name="connsiteX115" fmla="*/ 44574 w 985397"/>
              <a:gd name="connsiteY115" fmla="*/ 132170 h 957294"/>
              <a:gd name="connsiteX116" fmla="*/ 44574 w 985397"/>
              <a:gd name="connsiteY116" fmla="*/ 123190 h 957294"/>
              <a:gd name="connsiteX117" fmla="*/ 35594 w 985397"/>
              <a:gd name="connsiteY117" fmla="*/ 123190 h 957294"/>
              <a:gd name="connsiteX118" fmla="*/ 35594 w 985397"/>
              <a:gd name="connsiteY118" fmla="*/ 114210 h 957294"/>
              <a:gd name="connsiteX119" fmla="*/ 26614 w 985397"/>
              <a:gd name="connsiteY119" fmla="*/ 114210 h 957294"/>
              <a:gd name="connsiteX120" fmla="*/ 26614 w 985397"/>
              <a:gd name="connsiteY120" fmla="*/ 105229 h 957294"/>
              <a:gd name="connsiteX121" fmla="*/ 17633 w 985397"/>
              <a:gd name="connsiteY121" fmla="*/ 105229 h 957294"/>
              <a:gd name="connsiteX122" fmla="*/ 17633 w 985397"/>
              <a:gd name="connsiteY122" fmla="*/ 101798 h 957294"/>
              <a:gd name="connsiteX123" fmla="*/ 13692 w 985397"/>
              <a:gd name="connsiteY123" fmla="*/ 101798 h 957294"/>
              <a:gd name="connsiteX124" fmla="*/ 13692 w 985397"/>
              <a:gd name="connsiteY124" fmla="*/ 26789 h 957294"/>
              <a:gd name="connsiteX125" fmla="*/ 225624 w 985397"/>
              <a:gd name="connsiteY125" fmla="*/ 26789 h 957294"/>
              <a:gd name="connsiteX126" fmla="*/ 225246 w 985397"/>
              <a:gd name="connsiteY126" fmla="*/ 30220 h 957294"/>
              <a:gd name="connsiteX127" fmla="*/ 229565 w 985397"/>
              <a:gd name="connsiteY127" fmla="*/ 30220 h 957294"/>
              <a:gd name="connsiteX128" fmla="*/ 228575 w 985397"/>
              <a:gd name="connsiteY128" fmla="*/ 39201 h 957294"/>
              <a:gd name="connsiteX129" fmla="*/ 238546 w 985397"/>
              <a:gd name="connsiteY129" fmla="*/ 39201 h 957294"/>
              <a:gd name="connsiteX130" fmla="*/ 237556 w 985397"/>
              <a:gd name="connsiteY130" fmla="*/ 48181 h 957294"/>
              <a:gd name="connsiteX131" fmla="*/ 244674 w 985397"/>
              <a:gd name="connsiteY131" fmla="*/ 48181 h 95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985397" h="957294">
                <a:moveTo>
                  <a:pt x="244674" y="0"/>
                </a:moveTo>
                <a:lnTo>
                  <a:pt x="565547" y="0"/>
                </a:lnTo>
                <a:lnTo>
                  <a:pt x="565547" y="3431"/>
                </a:lnTo>
                <a:lnTo>
                  <a:pt x="569488" y="3431"/>
                </a:lnTo>
                <a:lnTo>
                  <a:pt x="569488" y="12412"/>
                </a:lnTo>
                <a:lnTo>
                  <a:pt x="578469" y="12412"/>
                </a:lnTo>
                <a:lnTo>
                  <a:pt x="578469" y="21392"/>
                </a:lnTo>
                <a:lnTo>
                  <a:pt x="587449" y="21392"/>
                </a:lnTo>
                <a:lnTo>
                  <a:pt x="587449" y="30372"/>
                </a:lnTo>
                <a:lnTo>
                  <a:pt x="596429" y="30372"/>
                </a:lnTo>
                <a:lnTo>
                  <a:pt x="596429" y="39352"/>
                </a:lnTo>
                <a:lnTo>
                  <a:pt x="605409" y="39352"/>
                </a:lnTo>
                <a:lnTo>
                  <a:pt x="605409" y="48333"/>
                </a:lnTo>
                <a:lnTo>
                  <a:pt x="614390" y="48333"/>
                </a:lnTo>
                <a:lnTo>
                  <a:pt x="614390" y="57313"/>
                </a:lnTo>
                <a:lnTo>
                  <a:pt x="623370" y="57313"/>
                </a:lnTo>
                <a:lnTo>
                  <a:pt x="623370" y="66293"/>
                </a:lnTo>
                <a:lnTo>
                  <a:pt x="632350" y="66293"/>
                </a:lnTo>
                <a:lnTo>
                  <a:pt x="632350" y="75273"/>
                </a:lnTo>
                <a:lnTo>
                  <a:pt x="641330" y="75273"/>
                </a:lnTo>
                <a:lnTo>
                  <a:pt x="641330" y="84254"/>
                </a:lnTo>
                <a:lnTo>
                  <a:pt x="650310" y="84254"/>
                </a:lnTo>
                <a:lnTo>
                  <a:pt x="650310" y="93234"/>
                </a:lnTo>
                <a:lnTo>
                  <a:pt x="659291" y="93234"/>
                </a:lnTo>
                <a:lnTo>
                  <a:pt x="659291" y="102214"/>
                </a:lnTo>
                <a:lnTo>
                  <a:pt x="668271" y="102214"/>
                </a:lnTo>
                <a:lnTo>
                  <a:pt x="668271" y="111194"/>
                </a:lnTo>
                <a:lnTo>
                  <a:pt x="677251" y="111194"/>
                </a:lnTo>
                <a:lnTo>
                  <a:pt x="677251" y="120175"/>
                </a:lnTo>
                <a:lnTo>
                  <a:pt x="686231" y="120175"/>
                </a:lnTo>
                <a:lnTo>
                  <a:pt x="686231" y="129155"/>
                </a:lnTo>
                <a:lnTo>
                  <a:pt x="695212" y="129155"/>
                </a:lnTo>
                <a:lnTo>
                  <a:pt x="695212" y="138135"/>
                </a:lnTo>
                <a:lnTo>
                  <a:pt x="704192" y="138135"/>
                </a:lnTo>
                <a:lnTo>
                  <a:pt x="704192" y="147115"/>
                </a:lnTo>
                <a:lnTo>
                  <a:pt x="713172" y="147115"/>
                </a:lnTo>
                <a:lnTo>
                  <a:pt x="713172" y="156096"/>
                </a:lnTo>
                <a:lnTo>
                  <a:pt x="722152" y="156096"/>
                </a:lnTo>
                <a:lnTo>
                  <a:pt x="722152" y="165076"/>
                </a:lnTo>
                <a:lnTo>
                  <a:pt x="731133" y="165076"/>
                </a:lnTo>
                <a:lnTo>
                  <a:pt x="731133" y="174056"/>
                </a:lnTo>
                <a:lnTo>
                  <a:pt x="740113" y="174056"/>
                </a:lnTo>
                <a:lnTo>
                  <a:pt x="740113" y="183036"/>
                </a:lnTo>
                <a:lnTo>
                  <a:pt x="749093" y="183036"/>
                </a:lnTo>
                <a:lnTo>
                  <a:pt x="749093" y="192017"/>
                </a:lnTo>
                <a:lnTo>
                  <a:pt x="758073" y="192017"/>
                </a:lnTo>
                <a:lnTo>
                  <a:pt x="758073" y="200997"/>
                </a:lnTo>
                <a:lnTo>
                  <a:pt x="767054" y="200997"/>
                </a:lnTo>
                <a:lnTo>
                  <a:pt x="767054" y="209977"/>
                </a:lnTo>
                <a:lnTo>
                  <a:pt x="776034" y="209977"/>
                </a:lnTo>
                <a:lnTo>
                  <a:pt x="776034" y="218957"/>
                </a:lnTo>
                <a:lnTo>
                  <a:pt x="776933" y="218957"/>
                </a:lnTo>
                <a:lnTo>
                  <a:pt x="781569" y="214321"/>
                </a:lnTo>
                <a:lnTo>
                  <a:pt x="985397" y="418149"/>
                </a:lnTo>
                <a:lnTo>
                  <a:pt x="984064" y="431375"/>
                </a:lnTo>
                <a:cubicBezTo>
                  <a:pt x="938147" y="655767"/>
                  <a:pt x="783212" y="840447"/>
                  <a:pt x="577016" y="927661"/>
                </a:cubicBezTo>
                <a:lnTo>
                  <a:pt x="481555" y="957294"/>
                </a:lnTo>
                <a:lnTo>
                  <a:pt x="260076" y="735815"/>
                </a:lnTo>
                <a:lnTo>
                  <a:pt x="261237" y="734654"/>
                </a:lnTo>
                <a:lnTo>
                  <a:pt x="256668" y="726627"/>
                </a:lnTo>
                <a:lnTo>
                  <a:pt x="254540" y="729685"/>
                </a:lnTo>
                <a:lnTo>
                  <a:pt x="247687" y="717647"/>
                </a:lnTo>
                <a:lnTo>
                  <a:pt x="245560" y="720705"/>
                </a:lnTo>
                <a:lnTo>
                  <a:pt x="238707" y="708666"/>
                </a:lnTo>
                <a:lnTo>
                  <a:pt x="236579" y="711725"/>
                </a:lnTo>
                <a:lnTo>
                  <a:pt x="229726" y="699687"/>
                </a:lnTo>
                <a:lnTo>
                  <a:pt x="227599" y="702744"/>
                </a:lnTo>
                <a:lnTo>
                  <a:pt x="220746" y="690706"/>
                </a:lnTo>
                <a:lnTo>
                  <a:pt x="218619" y="693764"/>
                </a:lnTo>
                <a:lnTo>
                  <a:pt x="211766" y="681726"/>
                </a:lnTo>
                <a:lnTo>
                  <a:pt x="209639" y="684784"/>
                </a:lnTo>
                <a:lnTo>
                  <a:pt x="202786" y="672745"/>
                </a:lnTo>
                <a:lnTo>
                  <a:pt x="200658" y="675804"/>
                </a:lnTo>
                <a:lnTo>
                  <a:pt x="193805" y="663766"/>
                </a:lnTo>
                <a:lnTo>
                  <a:pt x="191678" y="666823"/>
                </a:lnTo>
                <a:lnTo>
                  <a:pt x="184825" y="654785"/>
                </a:lnTo>
                <a:lnTo>
                  <a:pt x="182698" y="657843"/>
                </a:lnTo>
                <a:lnTo>
                  <a:pt x="175845" y="645805"/>
                </a:lnTo>
                <a:lnTo>
                  <a:pt x="173718" y="648863"/>
                </a:lnTo>
                <a:lnTo>
                  <a:pt x="166865" y="636824"/>
                </a:lnTo>
                <a:lnTo>
                  <a:pt x="164737" y="639883"/>
                </a:lnTo>
                <a:lnTo>
                  <a:pt x="157884" y="627845"/>
                </a:lnTo>
                <a:lnTo>
                  <a:pt x="155757" y="630902"/>
                </a:lnTo>
                <a:lnTo>
                  <a:pt x="148904" y="618864"/>
                </a:lnTo>
                <a:lnTo>
                  <a:pt x="146777" y="621922"/>
                </a:lnTo>
                <a:lnTo>
                  <a:pt x="139924" y="609884"/>
                </a:lnTo>
                <a:lnTo>
                  <a:pt x="137797" y="612942"/>
                </a:lnTo>
                <a:lnTo>
                  <a:pt x="130944" y="600903"/>
                </a:lnTo>
                <a:lnTo>
                  <a:pt x="128816" y="603962"/>
                </a:lnTo>
                <a:lnTo>
                  <a:pt x="121963" y="591924"/>
                </a:lnTo>
                <a:lnTo>
                  <a:pt x="119836" y="594981"/>
                </a:lnTo>
                <a:lnTo>
                  <a:pt x="112983" y="582943"/>
                </a:lnTo>
                <a:lnTo>
                  <a:pt x="110856" y="586001"/>
                </a:lnTo>
                <a:lnTo>
                  <a:pt x="104003" y="573963"/>
                </a:lnTo>
                <a:lnTo>
                  <a:pt x="101876" y="577021"/>
                </a:lnTo>
                <a:lnTo>
                  <a:pt x="95023" y="564983"/>
                </a:lnTo>
                <a:lnTo>
                  <a:pt x="92896" y="568041"/>
                </a:lnTo>
                <a:lnTo>
                  <a:pt x="86043" y="556002"/>
                </a:lnTo>
                <a:lnTo>
                  <a:pt x="83915" y="559060"/>
                </a:lnTo>
                <a:lnTo>
                  <a:pt x="77062" y="547022"/>
                </a:lnTo>
                <a:lnTo>
                  <a:pt x="74935" y="550080"/>
                </a:lnTo>
                <a:lnTo>
                  <a:pt x="68082" y="538042"/>
                </a:lnTo>
                <a:lnTo>
                  <a:pt x="65955" y="541100"/>
                </a:lnTo>
                <a:lnTo>
                  <a:pt x="59102" y="529062"/>
                </a:lnTo>
                <a:lnTo>
                  <a:pt x="56975" y="532120"/>
                </a:lnTo>
                <a:lnTo>
                  <a:pt x="50122" y="520081"/>
                </a:lnTo>
                <a:lnTo>
                  <a:pt x="47994" y="523139"/>
                </a:lnTo>
                <a:lnTo>
                  <a:pt x="45146" y="518137"/>
                </a:lnTo>
                <a:lnTo>
                  <a:pt x="44053" y="519708"/>
                </a:lnTo>
                <a:cubicBezTo>
                  <a:pt x="31353" y="494307"/>
                  <a:pt x="16669" y="468511"/>
                  <a:pt x="0" y="442317"/>
                </a:cubicBezTo>
                <a:cubicBezTo>
                  <a:pt x="37108" y="400645"/>
                  <a:pt x="67270" y="356890"/>
                  <a:pt x="90488" y="311050"/>
                </a:cubicBezTo>
                <a:cubicBezTo>
                  <a:pt x="66080" y="263425"/>
                  <a:pt x="39688" y="213717"/>
                  <a:pt x="11311" y="161925"/>
                </a:cubicBezTo>
                <a:lnTo>
                  <a:pt x="54938" y="141150"/>
                </a:lnTo>
                <a:lnTo>
                  <a:pt x="53554" y="141150"/>
                </a:lnTo>
                <a:lnTo>
                  <a:pt x="53554" y="132170"/>
                </a:lnTo>
                <a:lnTo>
                  <a:pt x="44574" y="132170"/>
                </a:lnTo>
                <a:lnTo>
                  <a:pt x="44574" y="123190"/>
                </a:lnTo>
                <a:lnTo>
                  <a:pt x="35594" y="123190"/>
                </a:lnTo>
                <a:lnTo>
                  <a:pt x="35594" y="114210"/>
                </a:lnTo>
                <a:lnTo>
                  <a:pt x="26614" y="114210"/>
                </a:lnTo>
                <a:lnTo>
                  <a:pt x="26614" y="105229"/>
                </a:lnTo>
                <a:lnTo>
                  <a:pt x="17633" y="105229"/>
                </a:lnTo>
                <a:lnTo>
                  <a:pt x="17633" y="101798"/>
                </a:lnTo>
                <a:lnTo>
                  <a:pt x="13692" y="101798"/>
                </a:lnTo>
                <a:lnTo>
                  <a:pt x="13692" y="26789"/>
                </a:lnTo>
                <a:lnTo>
                  <a:pt x="225624" y="26789"/>
                </a:lnTo>
                <a:lnTo>
                  <a:pt x="225246" y="30220"/>
                </a:lnTo>
                <a:lnTo>
                  <a:pt x="229565" y="30220"/>
                </a:lnTo>
                <a:lnTo>
                  <a:pt x="228575" y="39201"/>
                </a:lnTo>
                <a:lnTo>
                  <a:pt x="238546" y="39201"/>
                </a:lnTo>
                <a:lnTo>
                  <a:pt x="237556" y="48181"/>
                </a:lnTo>
                <a:lnTo>
                  <a:pt x="244674" y="4818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alpha val="52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txBody>
          <a:bodyPr/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框 9"/>
          <p:cNvSpPr/>
          <p:nvPr>
            <p:custDataLst>
              <p:tags r:id="rId15"/>
            </p:custDataLst>
          </p:nvPr>
        </p:nvSpPr>
        <p:spPr bwMode="auto">
          <a:xfrm>
            <a:off x="6540500" y="2676525"/>
            <a:ext cx="603250" cy="566738"/>
          </a:xfrm>
          <a:custGeom>
            <a:avLst/>
            <a:gdLst>
              <a:gd name="T0" fmla="*/ 365522 w 603647"/>
              <a:gd name="T1" fmla="*/ 114300 h 567333"/>
              <a:gd name="T2" fmla="*/ 445889 w 603647"/>
              <a:gd name="T3" fmla="*/ 114300 h 567333"/>
              <a:gd name="T4" fmla="*/ 429518 w 603647"/>
              <a:gd name="T5" fmla="*/ 324445 h 567333"/>
              <a:gd name="T6" fmla="*/ 470297 w 603647"/>
              <a:gd name="T7" fmla="*/ 324445 h 567333"/>
              <a:gd name="T8" fmla="*/ 470297 w 603647"/>
              <a:gd name="T9" fmla="*/ 456009 h 567333"/>
              <a:gd name="T10" fmla="*/ 495300 w 603647"/>
              <a:gd name="T11" fmla="*/ 482798 h 567333"/>
              <a:gd name="T12" fmla="*/ 517624 w 603647"/>
              <a:gd name="T13" fmla="*/ 470594 h 567333"/>
              <a:gd name="T14" fmla="*/ 528638 w 603647"/>
              <a:gd name="T15" fmla="*/ 388143 h 567333"/>
              <a:gd name="T16" fmla="*/ 603647 w 603647"/>
              <a:gd name="T17" fmla="*/ 419695 h 567333"/>
              <a:gd name="T18" fmla="*/ 565547 w 603647"/>
              <a:gd name="T19" fmla="*/ 536823 h 567333"/>
              <a:gd name="T20" fmla="*/ 514350 w 603647"/>
              <a:gd name="T21" fmla="*/ 552450 h 567333"/>
              <a:gd name="T22" fmla="*/ 470297 w 603647"/>
              <a:gd name="T23" fmla="*/ 552450 h 567333"/>
              <a:gd name="T24" fmla="*/ 397074 w 603647"/>
              <a:gd name="T25" fmla="*/ 480417 h 567333"/>
              <a:gd name="T26" fmla="*/ 397074 w 603647"/>
              <a:gd name="T27" fmla="*/ 419397 h 567333"/>
              <a:gd name="T28" fmla="*/ 241697 w 603647"/>
              <a:gd name="T29" fmla="*/ 567333 h 567333"/>
              <a:gd name="T30" fmla="*/ 185738 w 603647"/>
              <a:gd name="T31" fmla="*/ 495300 h 567333"/>
              <a:gd name="T32" fmla="*/ 335161 w 603647"/>
              <a:gd name="T33" fmla="*/ 365522 h 567333"/>
              <a:gd name="T34" fmla="*/ 365522 w 603647"/>
              <a:gd name="T35" fmla="*/ 114300 h 567333"/>
              <a:gd name="T36" fmla="*/ 13692 w 603647"/>
              <a:gd name="T37" fmla="*/ 26789 h 567333"/>
              <a:gd name="T38" fmla="*/ 225624 w 603647"/>
              <a:gd name="T39" fmla="*/ 26789 h 567333"/>
              <a:gd name="T40" fmla="*/ 171450 w 603647"/>
              <a:gd name="T41" fmla="*/ 307776 h 567333"/>
              <a:gd name="T42" fmla="*/ 238720 w 603647"/>
              <a:gd name="T43" fmla="*/ 434578 h 567333"/>
              <a:gd name="T44" fmla="*/ 172641 w 603647"/>
              <a:gd name="T45" fmla="*/ 478631 h 567333"/>
              <a:gd name="T46" fmla="*/ 131862 w 603647"/>
              <a:gd name="T47" fmla="*/ 393501 h 567333"/>
              <a:gd name="T48" fmla="*/ 44053 w 603647"/>
              <a:gd name="T49" fmla="*/ 519708 h 567333"/>
              <a:gd name="T50" fmla="*/ 0 w 603647"/>
              <a:gd name="T51" fmla="*/ 442317 h 567333"/>
              <a:gd name="T52" fmla="*/ 90488 w 603647"/>
              <a:gd name="T53" fmla="*/ 311050 h 567333"/>
              <a:gd name="T54" fmla="*/ 11311 w 603647"/>
              <a:gd name="T55" fmla="*/ 161925 h 567333"/>
              <a:gd name="T56" fmla="*/ 73819 w 603647"/>
              <a:gd name="T57" fmla="*/ 132159 h 567333"/>
              <a:gd name="T58" fmla="*/ 125313 w 603647"/>
              <a:gd name="T59" fmla="*/ 224135 h 567333"/>
              <a:gd name="T60" fmla="*/ 147638 w 603647"/>
              <a:gd name="T61" fmla="*/ 101798 h 567333"/>
              <a:gd name="T62" fmla="*/ 13692 w 603647"/>
              <a:gd name="T63" fmla="*/ 101798 h 567333"/>
              <a:gd name="T64" fmla="*/ 13692 w 603647"/>
              <a:gd name="T65" fmla="*/ 26789 h 567333"/>
              <a:gd name="T66" fmla="*/ 244674 w 603647"/>
              <a:gd name="T67" fmla="*/ 0 h 567333"/>
              <a:gd name="T68" fmla="*/ 565547 w 603647"/>
              <a:gd name="T69" fmla="*/ 0 h 567333"/>
              <a:gd name="T70" fmla="*/ 565547 w 603647"/>
              <a:gd name="T71" fmla="*/ 363140 h 567333"/>
              <a:gd name="T72" fmla="*/ 485775 w 603647"/>
              <a:gd name="T73" fmla="*/ 363140 h 567333"/>
              <a:gd name="T74" fmla="*/ 485775 w 603647"/>
              <a:gd name="T75" fmla="*/ 77390 h 567333"/>
              <a:gd name="T76" fmla="*/ 324445 w 603647"/>
              <a:gd name="T77" fmla="*/ 77390 h 567333"/>
              <a:gd name="T78" fmla="*/ 324445 w 603647"/>
              <a:gd name="T79" fmla="*/ 366712 h 567333"/>
              <a:gd name="T80" fmla="*/ 244674 w 603647"/>
              <a:gd name="T81" fmla="*/ 366712 h 567333"/>
              <a:gd name="T82" fmla="*/ 244674 w 603647"/>
              <a:gd name="T83" fmla="*/ 0 h 567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03647" h="567333">
                <a:moveTo>
                  <a:pt x="365522" y="114300"/>
                </a:moveTo>
                <a:lnTo>
                  <a:pt x="445889" y="114300"/>
                </a:lnTo>
                <a:cubicBezTo>
                  <a:pt x="446683" y="198636"/>
                  <a:pt x="441226" y="268684"/>
                  <a:pt x="429518" y="324445"/>
                </a:cubicBezTo>
                <a:lnTo>
                  <a:pt x="470297" y="324445"/>
                </a:lnTo>
                <a:lnTo>
                  <a:pt x="470297" y="456009"/>
                </a:lnTo>
                <a:cubicBezTo>
                  <a:pt x="470297" y="473868"/>
                  <a:pt x="478631" y="482798"/>
                  <a:pt x="495300" y="482798"/>
                </a:cubicBezTo>
                <a:cubicBezTo>
                  <a:pt x="506214" y="482798"/>
                  <a:pt x="513656" y="478730"/>
                  <a:pt x="517624" y="470594"/>
                </a:cubicBezTo>
                <a:cubicBezTo>
                  <a:pt x="521593" y="462458"/>
                  <a:pt x="525264" y="434975"/>
                  <a:pt x="528638" y="388143"/>
                </a:cubicBezTo>
                <a:cubicBezTo>
                  <a:pt x="554831" y="400447"/>
                  <a:pt x="579835" y="410964"/>
                  <a:pt x="603647" y="419695"/>
                </a:cubicBezTo>
                <a:cubicBezTo>
                  <a:pt x="594122" y="487362"/>
                  <a:pt x="581422" y="526405"/>
                  <a:pt x="565547" y="536823"/>
                </a:cubicBezTo>
                <a:cubicBezTo>
                  <a:pt x="549672" y="547241"/>
                  <a:pt x="532606" y="552450"/>
                  <a:pt x="514350" y="552450"/>
                </a:cubicBezTo>
                <a:lnTo>
                  <a:pt x="470297" y="552450"/>
                </a:lnTo>
                <a:cubicBezTo>
                  <a:pt x="421481" y="552450"/>
                  <a:pt x="397074" y="528439"/>
                  <a:pt x="397074" y="480417"/>
                </a:cubicBezTo>
                <a:lnTo>
                  <a:pt x="397074" y="419397"/>
                </a:lnTo>
                <a:cubicBezTo>
                  <a:pt x="366911" y="479325"/>
                  <a:pt x="315119" y="528637"/>
                  <a:pt x="241697" y="567333"/>
                </a:cubicBezTo>
                <a:cubicBezTo>
                  <a:pt x="226616" y="545504"/>
                  <a:pt x="207963" y="521493"/>
                  <a:pt x="185738" y="495300"/>
                </a:cubicBezTo>
                <a:cubicBezTo>
                  <a:pt x="262731" y="460970"/>
                  <a:pt x="312539" y="417711"/>
                  <a:pt x="335161" y="365522"/>
                </a:cubicBezTo>
                <a:cubicBezTo>
                  <a:pt x="357783" y="313333"/>
                  <a:pt x="367903" y="229592"/>
                  <a:pt x="365522" y="114300"/>
                </a:cubicBezTo>
                <a:close/>
                <a:moveTo>
                  <a:pt x="13692" y="26789"/>
                </a:moveTo>
                <a:lnTo>
                  <a:pt x="225624" y="26789"/>
                </a:lnTo>
                <a:cubicBezTo>
                  <a:pt x="222052" y="129381"/>
                  <a:pt x="203994" y="223043"/>
                  <a:pt x="171450" y="307776"/>
                </a:cubicBezTo>
                <a:lnTo>
                  <a:pt x="238720" y="434578"/>
                </a:lnTo>
                <a:lnTo>
                  <a:pt x="172641" y="478631"/>
                </a:lnTo>
                <a:cubicBezTo>
                  <a:pt x="159941" y="451247"/>
                  <a:pt x="146348" y="422870"/>
                  <a:pt x="131862" y="393501"/>
                </a:cubicBezTo>
                <a:cubicBezTo>
                  <a:pt x="107454" y="438547"/>
                  <a:pt x="78184" y="480615"/>
                  <a:pt x="44053" y="519708"/>
                </a:cubicBezTo>
                <a:cubicBezTo>
                  <a:pt x="31353" y="494307"/>
                  <a:pt x="16669" y="468511"/>
                  <a:pt x="0" y="442317"/>
                </a:cubicBezTo>
                <a:cubicBezTo>
                  <a:pt x="37108" y="400645"/>
                  <a:pt x="67270" y="356890"/>
                  <a:pt x="90488" y="311050"/>
                </a:cubicBezTo>
                <a:cubicBezTo>
                  <a:pt x="66080" y="263425"/>
                  <a:pt x="39688" y="213717"/>
                  <a:pt x="11311" y="161925"/>
                </a:cubicBezTo>
                <a:lnTo>
                  <a:pt x="73819" y="132159"/>
                </a:lnTo>
                <a:lnTo>
                  <a:pt x="125313" y="224135"/>
                </a:lnTo>
                <a:cubicBezTo>
                  <a:pt x="137418" y="184844"/>
                  <a:pt x="144859" y="144065"/>
                  <a:pt x="147638" y="101798"/>
                </a:cubicBezTo>
                <a:lnTo>
                  <a:pt x="13692" y="101798"/>
                </a:lnTo>
                <a:lnTo>
                  <a:pt x="13692" y="26789"/>
                </a:lnTo>
                <a:close/>
                <a:moveTo>
                  <a:pt x="244674" y="0"/>
                </a:moveTo>
                <a:lnTo>
                  <a:pt x="565547" y="0"/>
                </a:lnTo>
                <a:lnTo>
                  <a:pt x="565547" y="363140"/>
                </a:lnTo>
                <a:lnTo>
                  <a:pt x="485775" y="363140"/>
                </a:lnTo>
                <a:lnTo>
                  <a:pt x="485775" y="77390"/>
                </a:lnTo>
                <a:lnTo>
                  <a:pt x="324445" y="77390"/>
                </a:lnTo>
                <a:lnTo>
                  <a:pt x="324445" y="366712"/>
                </a:lnTo>
                <a:lnTo>
                  <a:pt x="244674" y="366712"/>
                </a:lnTo>
                <a:lnTo>
                  <a:pt x="2446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任意多边形 12"/>
          <p:cNvSpPr/>
          <p:nvPr>
            <p:custDataLst>
              <p:tags r:id="rId16"/>
            </p:custDataLst>
          </p:nvPr>
        </p:nvSpPr>
        <p:spPr>
          <a:xfrm>
            <a:off x="6161088" y="2278063"/>
            <a:ext cx="1376362" cy="1376362"/>
          </a:xfrm>
          <a:custGeom>
            <a:avLst/>
            <a:gdLst>
              <a:gd name="connsiteX0" fmla="*/ 766921 w 1533844"/>
              <a:gd name="connsiteY0" fmla="*/ 180973 h 1533842"/>
              <a:gd name="connsiteX1" fmla="*/ 180974 w 1533844"/>
              <a:gd name="connsiteY1" fmla="*/ 766920 h 1533842"/>
              <a:gd name="connsiteX2" fmla="*/ 766921 w 1533844"/>
              <a:gd name="connsiteY2" fmla="*/ 1352867 h 1533842"/>
              <a:gd name="connsiteX3" fmla="*/ 1352868 w 1533844"/>
              <a:gd name="connsiteY3" fmla="*/ 766920 h 1533842"/>
              <a:gd name="connsiteX4" fmla="*/ 766921 w 1533844"/>
              <a:gd name="connsiteY4" fmla="*/ 180973 h 1533842"/>
              <a:gd name="connsiteX5" fmla="*/ 766922 w 1533844"/>
              <a:gd name="connsiteY5" fmla="*/ 0 h 1533842"/>
              <a:gd name="connsiteX6" fmla="*/ 1533844 w 1533844"/>
              <a:gd name="connsiteY6" fmla="*/ 766921 h 1533842"/>
              <a:gd name="connsiteX7" fmla="*/ 766922 w 1533844"/>
              <a:gd name="connsiteY7" fmla="*/ 1533842 h 1533842"/>
              <a:gd name="connsiteX8" fmla="*/ 0 w 1533844"/>
              <a:gd name="connsiteY8" fmla="*/ 766921 h 1533842"/>
              <a:gd name="connsiteX9" fmla="*/ 766922 w 1533844"/>
              <a:gd name="connsiteY9" fmla="*/ 0 h 153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3844" h="1533842">
                <a:moveTo>
                  <a:pt x="766921" y="180973"/>
                </a:moveTo>
                <a:cubicBezTo>
                  <a:pt x="443311" y="180973"/>
                  <a:pt x="180974" y="443310"/>
                  <a:pt x="180974" y="766920"/>
                </a:cubicBezTo>
                <a:cubicBezTo>
                  <a:pt x="180974" y="1090530"/>
                  <a:pt x="443311" y="1352867"/>
                  <a:pt x="766921" y="1352867"/>
                </a:cubicBezTo>
                <a:cubicBezTo>
                  <a:pt x="1090531" y="1352867"/>
                  <a:pt x="1352868" y="1090530"/>
                  <a:pt x="1352868" y="766920"/>
                </a:cubicBezTo>
                <a:cubicBezTo>
                  <a:pt x="1352868" y="443310"/>
                  <a:pt x="1090531" y="180973"/>
                  <a:pt x="766921" y="180973"/>
                </a:cubicBezTo>
                <a:close/>
                <a:moveTo>
                  <a:pt x="766922" y="0"/>
                </a:moveTo>
                <a:cubicBezTo>
                  <a:pt x="1190481" y="0"/>
                  <a:pt x="1533844" y="343362"/>
                  <a:pt x="1533844" y="766921"/>
                </a:cubicBezTo>
                <a:cubicBezTo>
                  <a:pt x="1533844" y="1190480"/>
                  <a:pt x="1190481" y="1533842"/>
                  <a:pt x="766922" y="1533842"/>
                </a:cubicBezTo>
                <a:cubicBezTo>
                  <a:pt x="343363" y="1533842"/>
                  <a:pt x="0" y="1190480"/>
                  <a:pt x="0" y="766921"/>
                </a:cubicBezTo>
                <a:cubicBezTo>
                  <a:pt x="0" y="343362"/>
                  <a:pt x="343363" y="0"/>
                  <a:pt x="7669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17"/>
            </p:custDataLst>
          </p:nvPr>
        </p:nvSpPr>
        <p:spPr>
          <a:xfrm>
            <a:off x="6235700" y="2352675"/>
            <a:ext cx="1214438" cy="121443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18"/>
            </p:custDataLst>
          </p:nvPr>
        </p:nvSpPr>
        <p:spPr>
          <a:xfrm>
            <a:off x="7962901" y="2663826"/>
            <a:ext cx="969963" cy="955675"/>
          </a:xfrm>
          <a:custGeom>
            <a:avLst/>
            <a:gdLst>
              <a:gd name="connsiteX0" fmla="*/ 547092 w 970228"/>
              <a:gd name="connsiteY0" fmla="*/ 0 h 955344"/>
              <a:gd name="connsiteX1" fmla="*/ 549460 w 970228"/>
              <a:gd name="connsiteY1" fmla="*/ 11951 h 955344"/>
              <a:gd name="connsiteX2" fmla="*/ 553392 w 970228"/>
              <a:gd name="connsiteY2" fmla="*/ 11758 h 955344"/>
              <a:gd name="connsiteX3" fmla="*/ 555241 w 970228"/>
              <a:gd name="connsiteY3" fmla="*/ 21089 h 955344"/>
              <a:gd name="connsiteX4" fmla="*/ 562372 w 970228"/>
              <a:gd name="connsiteY4" fmla="*/ 20739 h 955344"/>
              <a:gd name="connsiteX5" fmla="*/ 564221 w 970228"/>
              <a:gd name="connsiteY5" fmla="*/ 30069 h 955344"/>
              <a:gd name="connsiteX6" fmla="*/ 571353 w 970228"/>
              <a:gd name="connsiteY6" fmla="*/ 29719 h 955344"/>
              <a:gd name="connsiteX7" fmla="*/ 573202 w 970228"/>
              <a:gd name="connsiteY7" fmla="*/ 39049 h 955344"/>
              <a:gd name="connsiteX8" fmla="*/ 580333 w 970228"/>
              <a:gd name="connsiteY8" fmla="*/ 38699 h 955344"/>
              <a:gd name="connsiteX9" fmla="*/ 582182 w 970228"/>
              <a:gd name="connsiteY9" fmla="*/ 48029 h 955344"/>
              <a:gd name="connsiteX10" fmla="*/ 589313 w 970228"/>
              <a:gd name="connsiteY10" fmla="*/ 47679 h 955344"/>
              <a:gd name="connsiteX11" fmla="*/ 591162 w 970228"/>
              <a:gd name="connsiteY11" fmla="*/ 57009 h 955344"/>
              <a:gd name="connsiteX12" fmla="*/ 598293 w 970228"/>
              <a:gd name="connsiteY12" fmla="*/ 56659 h 955344"/>
              <a:gd name="connsiteX13" fmla="*/ 600142 w 970228"/>
              <a:gd name="connsiteY13" fmla="*/ 65990 h 955344"/>
              <a:gd name="connsiteX14" fmla="*/ 607274 w 970228"/>
              <a:gd name="connsiteY14" fmla="*/ 65640 h 955344"/>
              <a:gd name="connsiteX15" fmla="*/ 609123 w 970228"/>
              <a:gd name="connsiteY15" fmla="*/ 74970 h 955344"/>
              <a:gd name="connsiteX16" fmla="*/ 616254 w 970228"/>
              <a:gd name="connsiteY16" fmla="*/ 74620 h 955344"/>
              <a:gd name="connsiteX17" fmla="*/ 618103 w 970228"/>
              <a:gd name="connsiteY17" fmla="*/ 83950 h 955344"/>
              <a:gd name="connsiteX18" fmla="*/ 625234 w 970228"/>
              <a:gd name="connsiteY18" fmla="*/ 83600 h 955344"/>
              <a:gd name="connsiteX19" fmla="*/ 627083 w 970228"/>
              <a:gd name="connsiteY19" fmla="*/ 92931 h 955344"/>
              <a:gd name="connsiteX20" fmla="*/ 634214 w 970228"/>
              <a:gd name="connsiteY20" fmla="*/ 92581 h 955344"/>
              <a:gd name="connsiteX21" fmla="*/ 636063 w 970228"/>
              <a:gd name="connsiteY21" fmla="*/ 101911 h 955344"/>
              <a:gd name="connsiteX22" fmla="*/ 643195 w 970228"/>
              <a:gd name="connsiteY22" fmla="*/ 101561 h 955344"/>
              <a:gd name="connsiteX23" fmla="*/ 645044 w 970228"/>
              <a:gd name="connsiteY23" fmla="*/ 110891 h 955344"/>
              <a:gd name="connsiteX24" fmla="*/ 652175 w 970228"/>
              <a:gd name="connsiteY24" fmla="*/ 110541 h 955344"/>
              <a:gd name="connsiteX25" fmla="*/ 654024 w 970228"/>
              <a:gd name="connsiteY25" fmla="*/ 119871 h 955344"/>
              <a:gd name="connsiteX26" fmla="*/ 661155 w 970228"/>
              <a:gd name="connsiteY26" fmla="*/ 119521 h 955344"/>
              <a:gd name="connsiteX27" fmla="*/ 663004 w 970228"/>
              <a:gd name="connsiteY27" fmla="*/ 128852 h 955344"/>
              <a:gd name="connsiteX28" fmla="*/ 670135 w 970228"/>
              <a:gd name="connsiteY28" fmla="*/ 128502 h 955344"/>
              <a:gd name="connsiteX29" fmla="*/ 671984 w 970228"/>
              <a:gd name="connsiteY29" fmla="*/ 137832 h 955344"/>
              <a:gd name="connsiteX30" fmla="*/ 679116 w 970228"/>
              <a:gd name="connsiteY30" fmla="*/ 137482 h 955344"/>
              <a:gd name="connsiteX31" fmla="*/ 680965 w 970228"/>
              <a:gd name="connsiteY31" fmla="*/ 146812 h 955344"/>
              <a:gd name="connsiteX32" fmla="*/ 688096 w 970228"/>
              <a:gd name="connsiteY32" fmla="*/ 146462 h 955344"/>
              <a:gd name="connsiteX33" fmla="*/ 689945 w 970228"/>
              <a:gd name="connsiteY33" fmla="*/ 155792 h 955344"/>
              <a:gd name="connsiteX34" fmla="*/ 697076 w 970228"/>
              <a:gd name="connsiteY34" fmla="*/ 155442 h 955344"/>
              <a:gd name="connsiteX35" fmla="*/ 698925 w 970228"/>
              <a:gd name="connsiteY35" fmla="*/ 164773 h 955344"/>
              <a:gd name="connsiteX36" fmla="*/ 706056 w 970228"/>
              <a:gd name="connsiteY36" fmla="*/ 164423 h 955344"/>
              <a:gd name="connsiteX37" fmla="*/ 707905 w 970228"/>
              <a:gd name="connsiteY37" fmla="*/ 173753 h 955344"/>
              <a:gd name="connsiteX38" fmla="*/ 715037 w 970228"/>
              <a:gd name="connsiteY38" fmla="*/ 173403 h 955344"/>
              <a:gd name="connsiteX39" fmla="*/ 716886 w 970228"/>
              <a:gd name="connsiteY39" fmla="*/ 182733 h 955344"/>
              <a:gd name="connsiteX40" fmla="*/ 724017 w 970228"/>
              <a:gd name="connsiteY40" fmla="*/ 182383 h 955344"/>
              <a:gd name="connsiteX41" fmla="*/ 725866 w 970228"/>
              <a:gd name="connsiteY41" fmla="*/ 191713 h 955344"/>
              <a:gd name="connsiteX42" fmla="*/ 732997 w 970228"/>
              <a:gd name="connsiteY42" fmla="*/ 191363 h 955344"/>
              <a:gd name="connsiteX43" fmla="*/ 734846 w 970228"/>
              <a:gd name="connsiteY43" fmla="*/ 200694 h 955344"/>
              <a:gd name="connsiteX44" fmla="*/ 741977 w 970228"/>
              <a:gd name="connsiteY44" fmla="*/ 200344 h 955344"/>
              <a:gd name="connsiteX45" fmla="*/ 743826 w 970228"/>
              <a:gd name="connsiteY45" fmla="*/ 209674 h 955344"/>
              <a:gd name="connsiteX46" fmla="*/ 750958 w 970228"/>
              <a:gd name="connsiteY46" fmla="*/ 209324 h 955344"/>
              <a:gd name="connsiteX47" fmla="*/ 752807 w 970228"/>
              <a:gd name="connsiteY47" fmla="*/ 218654 h 955344"/>
              <a:gd name="connsiteX48" fmla="*/ 759938 w 970228"/>
              <a:gd name="connsiteY48" fmla="*/ 218304 h 955344"/>
              <a:gd name="connsiteX49" fmla="*/ 761787 w 970228"/>
              <a:gd name="connsiteY49" fmla="*/ 227634 h 955344"/>
              <a:gd name="connsiteX50" fmla="*/ 768918 w 970228"/>
              <a:gd name="connsiteY50" fmla="*/ 227284 h 955344"/>
              <a:gd name="connsiteX51" fmla="*/ 770767 w 970228"/>
              <a:gd name="connsiteY51" fmla="*/ 236615 h 955344"/>
              <a:gd name="connsiteX52" fmla="*/ 774310 w 970228"/>
              <a:gd name="connsiteY52" fmla="*/ 236441 h 955344"/>
              <a:gd name="connsiteX53" fmla="*/ 775989 w 970228"/>
              <a:gd name="connsiteY53" fmla="*/ 234763 h 955344"/>
              <a:gd name="connsiteX54" fmla="*/ 777510 w 970228"/>
              <a:gd name="connsiteY54" fmla="*/ 236284 h 955344"/>
              <a:gd name="connsiteX55" fmla="*/ 777899 w 970228"/>
              <a:gd name="connsiteY55" fmla="*/ 236265 h 955344"/>
              <a:gd name="connsiteX56" fmla="*/ 778000 w 970228"/>
              <a:gd name="connsiteY56" fmla="*/ 236774 h 955344"/>
              <a:gd name="connsiteX57" fmla="*/ 786490 w 970228"/>
              <a:gd name="connsiteY57" fmla="*/ 245264 h 955344"/>
              <a:gd name="connsiteX58" fmla="*/ 786879 w 970228"/>
              <a:gd name="connsiteY58" fmla="*/ 245245 h 955344"/>
              <a:gd name="connsiteX59" fmla="*/ 786980 w 970228"/>
              <a:gd name="connsiteY59" fmla="*/ 245754 h 955344"/>
              <a:gd name="connsiteX60" fmla="*/ 795470 w 970228"/>
              <a:gd name="connsiteY60" fmla="*/ 254244 h 955344"/>
              <a:gd name="connsiteX61" fmla="*/ 795859 w 970228"/>
              <a:gd name="connsiteY61" fmla="*/ 254225 h 955344"/>
              <a:gd name="connsiteX62" fmla="*/ 795960 w 970228"/>
              <a:gd name="connsiteY62" fmla="*/ 254734 h 955344"/>
              <a:gd name="connsiteX63" fmla="*/ 804450 w 970228"/>
              <a:gd name="connsiteY63" fmla="*/ 263224 h 955344"/>
              <a:gd name="connsiteX64" fmla="*/ 804840 w 970228"/>
              <a:gd name="connsiteY64" fmla="*/ 263205 h 955344"/>
              <a:gd name="connsiteX65" fmla="*/ 804941 w 970228"/>
              <a:gd name="connsiteY65" fmla="*/ 263715 h 955344"/>
              <a:gd name="connsiteX66" fmla="*/ 970228 w 970228"/>
              <a:gd name="connsiteY66" fmla="*/ 429003 h 955344"/>
              <a:gd name="connsiteX67" fmla="*/ 969583 w 970228"/>
              <a:gd name="connsiteY67" fmla="*/ 435405 h 955344"/>
              <a:gd name="connsiteX68" fmla="*/ 562535 w 970228"/>
              <a:gd name="connsiteY68" fmla="*/ 931691 h 955344"/>
              <a:gd name="connsiteX69" fmla="*/ 486336 w 970228"/>
              <a:gd name="connsiteY69" fmla="*/ 955344 h 955344"/>
              <a:gd name="connsiteX70" fmla="*/ 368078 w 970228"/>
              <a:gd name="connsiteY70" fmla="*/ 837086 h 955344"/>
              <a:gd name="connsiteX71" fmla="*/ 363118 w 970228"/>
              <a:gd name="connsiteY71" fmla="*/ 837086 h 955344"/>
              <a:gd name="connsiteX72" fmla="*/ 363118 w 970228"/>
              <a:gd name="connsiteY72" fmla="*/ 832126 h 955344"/>
              <a:gd name="connsiteX73" fmla="*/ 359098 w 970228"/>
              <a:gd name="connsiteY73" fmla="*/ 828106 h 955344"/>
              <a:gd name="connsiteX74" fmla="*/ 354137 w 970228"/>
              <a:gd name="connsiteY74" fmla="*/ 828106 h 955344"/>
              <a:gd name="connsiteX75" fmla="*/ 354137 w 970228"/>
              <a:gd name="connsiteY75" fmla="*/ 823145 h 955344"/>
              <a:gd name="connsiteX76" fmla="*/ 350118 w 970228"/>
              <a:gd name="connsiteY76" fmla="*/ 819126 h 955344"/>
              <a:gd name="connsiteX77" fmla="*/ 345157 w 970228"/>
              <a:gd name="connsiteY77" fmla="*/ 819126 h 955344"/>
              <a:gd name="connsiteX78" fmla="*/ 345157 w 970228"/>
              <a:gd name="connsiteY78" fmla="*/ 814165 h 955344"/>
              <a:gd name="connsiteX79" fmla="*/ 341138 w 970228"/>
              <a:gd name="connsiteY79" fmla="*/ 810146 h 955344"/>
              <a:gd name="connsiteX80" fmla="*/ 336177 w 970228"/>
              <a:gd name="connsiteY80" fmla="*/ 810146 h 955344"/>
              <a:gd name="connsiteX81" fmla="*/ 336177 w 970228"/>
              <a:gd name="connsiteY81" fmla="*/ 805185 h 955344"/>
              <a:gd name="connsiteX82" fmla="*/ 332157 w 970228"/>
              <a:gd name="connsiteY82" fmla="*/ 801165 h 955344"/>
              <a:gd name="connsiteX83" fmla="*/ 327196 w 970228"/>
              <a:gd name="connsiteY83" fmla="*/ 801165 h 955344"/>
              <a:gd name="connsiteX84" fmla="*/ 327196 w 970228"/>
              <a:gd name="connsiteY84" fmla="*/ 796204 h 955344"/>
              <a:gd name="connsiteX85" fmla="*/ 323177 w 970228"/>
              <a:gd name="connsiteY85" fmla="*/ 792185 h 955344"/>
              <a:gd name="connsiteX86" fmla="*/ 318216 w 970228"/>
              <a:gd name="connsiteY86" fmla="*/ 792185 h 955344"/>
              <a:gd name="connsiteX87" fmla="*/ 318216 w 970228"/>
              <a:gd name="connsiteY87" fmla="*/ 787224 h 955344"/>
              <a:gd name="connsiteX88" fmla="*/ 314197 w 970228"/>
              <a:gd name="connsiteY88" fmla="*/ 783205 h 955344"/>
              <a:gd name="connsiteX89" fmla="*/ 309236 w 970228"/>
              <a:gd name="connsiteY89" fmla="*/ 783205 h 955344"/>
              <a:gd name="connsiteX90" fmla="*/ 309236 w 970228"/>
              <a:gd name="connsiteY90" fmla="*/ 778244 h 955344"/>
              <a:gd name="connsiteX91" fmla="*/ 305217 w 970228"/>
              <a:gd name="connsiteY91" fmla="*/ 774225 h 955344"/>
              <a:gd name="connsiteX92" fmla="*/ 300255 w 970228"/>
              <a:gd name="connsiteY92" fmla="*/ 774225 h 955344"/>
              <a:gd name="connsiteX93" fmla="*/ 300255 w 970228"/>
              <a:gd name="connsiteY93" fmla="*/ 769263 h 955344"/>
              <a:gd name="connsiteX94" fmla="*/ 296236 w 970228"/>
              <a:gd name="connsiteY94" fmla="*/ 765244 h 955344"/>
              <a:gd name="connsiteX95" fmla="*/ 291275 w 970228"/>
              <a:gd name="connsiteY95" fmla="*/ 765244 h 955344"/>
              <a:gd name="connsiteX96" fmla="*/ 291275 w 970228"/>
              <a:gd name="connsiteY96" fmla="*/ 760283 h 955344"/>
              <a:gd name="connsiteX97" fmla="*/ 287256 w 970228"/>
              <a:gd name="connsiteY97" fmla="*/ 756264 h 955344"/>
              <a:gd name="connsiteX98" fmla="*/ 282295 w 970228"/>
              <a:gd name="connsiteY98" fmla="*/ 756264 h 955344"/>
              <a:gd name="connsiteX99" fmla="*/ 282295 w 970228"/>
              <a:gd name="connsiteY99" fmla="*/ 751303 h 955344"/>
              <a:gd name="connsiteX100" fmla="*/ 278276 w 970228"/>
              <a:gd name="connsiteY100" fmla="*/ 747284 h 955344"/>
              <a:gd name="connsiteX101" fmla="*/ 273315 w 970228"/>
              <a:gd name="connsiteY101" fmla="*/ 747284 h 955344"/>
              <a:gd name="connsiteX102" fmla="*/ 273315 w 970228"/>
              <a:gd name="connsiteY102" fmla="*/ 742323 h 955344"/>
              <a:gd name="connsiteX103" fmla="*/ 270872 w 970228"/>
              <a:gd name="connsiteY103" fmla="*/ 739879 h 955344"/>
              <a:gd name="connsiteX104" fmla="*/ 272447 w 970228"/>
              <a:gd name="connsiteY104" fmla="*/ 738304 h 955344"/>
              <a:gd name="connsiteX105" fmla="*/ 264334 w 970228"/>
              <a:gd name="connsiteY105" fmla="*/ 738304 h 955344"/>
              <a:gd name="connsiteX106" fmla="*/ 264334 w 970228"/>
              <a:gd name="connsiteY106" fmla="*/ 729323 h 955344"/>
              <a:gd name="connsiteX107" fmla="*/ 255354 w 970228"/>
              <a:gd name="connsiteY107" fmla="*/ 729323 h 955344"/>
              <a:gd name="connsiteX108" fmla="*/ 255354 w 970228"/>
              <a:gd name="connsiteY108" fmla="*/ 720343 h 955344"/>
              <a:gd name="connsiteX109" fmla="*/ 246374 w 970228"/>
              <a:gd name="connsiteY109" fmla="*/ 720343 h 955344"/>
              <a:gd name="connsiteX110" fmla="*/ 246374 w 970228"/>
              <a:gd name="connsiteY110" fmla="*/ 711363 h 955344"/>
              <a:gd name="connsiteX111" fmla="*/ 237394 w 970228"/>
              <a:gd name="connsiteY111" fmla="*/ 711363 h 955344"/>
              <a:gd name="connsiteX112" fmla="*/ 237394 w 970228"/>
              <a:gd name="connsiteY112" fmla="*/ 702383 h 955344"/>
              <a:gd name="connsiteX113" fmla="*/ 228413 w 970228"/>
              <a:gd name="connsiteY113" fmla="*/ 702383 h 955344"/>
              <a:gd name="connsiteX114" fmla="*/ 228413 w 970228"/>
              <a:gd name="connsiteY114" fmla="*/ 693402 h 955344"/>
              <a:gd name="connsiteX115" fmla="*/ 219433 w 970228"/>
              <a:gd name="connsiteY115" fmla="*/ 693402 h 955344"/>
              <a:gd name="connsiteX116" fmla="*/ 219433 w 970228"/>
              <a:gd name="connsiteY116" fmla="*/ 684422 h 955344"/>
              <a:gd name="connsiteX117" fmla="*/ 210453 w 970228"/>
              <a:gd name="connsiteY117" fmla="*/ 684422 h 955344"/>
              <a:gd name="connsiteX118" fmla="*/ 210453 w 970228"/>
              <a:gd name="connsiteY118" fmla="*/ 675442 h 955344"/>
              <a:gd name="connsiteX119" fmla="*/ 201473 w 970228"/>
              <a:gd name="connsiteY119" fmla="*/ 675442 h 955344"/>
              <a:gd name="connsiteX120" fmla="*/ 201473 w 970228"/>
              <a:gd name="connsiteY120" fmla="*/ 666462 h 955344"/>
              <a:gd name="connsiteX121" fmla="*/ 192492 w 970228"/>
              <a:gd name="connsiteY121" fmla="*/ 666462 h 955344"/>
              <a:gd name="connsiteX122" fmla="*/ 192492 w 970228"/>
              <a:gd name="connsiteY122" fmla="*/ 657481 h 955344"/>
              <a:gd name="connsiteX123" fmla="*/ 183512 w 970228"/>
              <a:gd name="connsiteY123" fmla="*/ 657481 h 955344"/>
              <a:gd name="connsiteX124" fmla="*/ 183512 w 970228"/>
              <a:gd name="connsiteY124" fmla="*/ 648501 h 955344"/>
              <a:gd name="connsiteX125" fmla="*/ 174532 w 970228"/>
              <a:gd name="connsiteY125" fmla="*/ 648501 h 955344"/>
              <a:gd name="connsiteX126" fmla="*/ 174532 w 970228"/>
              <a:gd name="connsiteY126" fmla="*/ 639521 h 955344"/>
              <a:gd name="connsiteX127" fmla="*/ 165552 w 970228"/>
              <a:gd name="connsiteY127" fmla="*/ 639521 h 955344"/>
              <a:gd name="connsiteX128" fmla="*/ 165552 w 970228"/>
              <a:gd name="connsiteY128" fmla="*/ 630540 h 955344"/>
              <a:gd name="connsiteX129" fmla="*/ 156571 w 970228"/>
              <a:gd name="connsiteY129" fmla="*/ 630540 h 955344"/>
              <a:gd name="connsiteX130" fmla="*/ 156571 w 970228"/>
              <a:gd name="connsiteY130" fmla="*/ 621560 h 955344"/>
              <a:gd name="connsiteX131" fmla="*/ 147591 w 970228"/>
              <a:gd name="connsiteY131" fmla="*/ 621560 h 955344"/>
              <a:gd name="connsiteX132" fmla="*/ 147591 w 970228"/>
              <a:gd name="connsiteY132" fmla="*/ 612580 h 955344"/>
              <a:gd name="connsiteX133" fmla="*/ 138611 w 970228"/>
              <a:gd name="connsiteY133" fmla="*/ 612580 h 955344"/>
              <a:gd name="connsiteX134" fmla="*/ 138611 w 970228"/>
              <a:gd name="connsiteY134" fmla="*/ 603600 h 955344"/>
              <a:gd name="connsiteX135" fmla="*/ 129631 w 970228"/>
              <a:gd name="connsiteY135" fmla="*/ 603600 h 955344"/>
              <a:gd name="connsiteX136" fmla="*/ 129631 w 970228"/>
              <a:gd name="connsiteY136" fmla="*/ 594620 h 955344"/>
              <a:gd name="connsiteX137" fmla="*/ 120650 w 970228"/>
              <a:gd name="connsiteY137" fmla="*/ 594620 h 955344"/>
              <a:gd name="connsiteX138" fmla="*/ 120650 w 970228"/>
              <a:gd name="connsiteY138" fmla="*/ 585639 h 955344"/>
              <a:gd name="connsiteX139" fmla="*/ 111670 w 970228"/>
              <a:gd name="connsiteY139" fmla="*/ 585639 h 955344"/>
              <a:gd name="connsiteX140" fmla="*/ 111670 w 970228"/>
              <a:gd name="connsiteY140" fmla="*/ 573881 h 955344"/>
              <a:gd name="connsiteX141" fmla="*/ 105370 w 970228"/>
              <a:gd name="connsiteY141" fmla="*/ 573881 h 955344"/>
              <a:gd name="connsiteX142" fmla="*/ 105370 w 970228"/>
              <a:gd name="connsiteY142" fmla="*/ 517640 h 955344"/>
              <a:gd name="connsiteX143" fmla="*/ 101904 w 970228"/>
              <a:gd name="connsiteY143" fmla="*/ 520509 h 955344"/>
              <a:gd name="connsiteX144" fmla="*/ 97190 w 970228"/>
              <a:gd name="connsiteY144" fmla="*/ 507997 h 955344"/>
              <a:gd name="connsiteX145" fmla="*/ 92924 w 970228"/>
              <a:gd name="connsiteY145" fmla="*/ 511529 h 955344"/>
              <a:gd name="connsiteX146" fmla="*/ 88210 w 970228"/>
              <a:gd name="connsiteY146" fmla="*/ 499015 h 955344"/>
              <a:gd name="connsiteX147" fmla="*/ 83943 w 970228"/>
              <a:gd name="connsiteY147" fmla="*/ 502548 h 955344"/>
              <a:gd name="connsiteX148" fmla="*/ 79229 w 970228"/>
              <a:gd name="connsiteY148" fmla="*/ 490036 h 955344"/>
              <a:gd name="connsiteX149" fmla="*/ 74963 w 970228"/>
              <a:gd name="connsiteY149" fmla="*/ 493568 h 955344"/>
              <a:gd name="connsiteX150" fmla="*/ 70249 w 970228"/>
              <a:gd name="connsiteY150" fmla="*/ 481056 h 955344"/>
              <a:gd name="connsiteX151" fmla="*/ 65983 w 970228"/>
              <a:gd name="connsiteY151" fmla="*/ 484588 h 955344"/>
              <a:gd name="connsiteX152" fmla="*/ 61269 w 970228"/>
              <a:gd name="connsiteY152" fmla="*/ 472076 h 955344"/>
              <a:gd name="connsiteX153" fmla="*/ 57003 w 970228"/>
              <a:gd name="connsiteY153" fmla="*/ 475608 h 955344"/>
              <a:gd name="connsiteX154" fmla="*/ 52289 w 970228"/>
              <a:gd name="connsiteY154" fmla="*/ 463095 h 955344"/>
              <a:gd name="connsiteX155" fmla="*/ 48022 w 970228"/>
              <a:gd name="connsiteY155" fmla="*/ 466628 h 955344"/>
              <a:gd name="connsiteX156" fmla="*/ 43308 w 970228"/>
              <a:gd name="connsiteY156" fmla="*/ 454115 h 955344"/>
              <a:gd name="connsiteX157" fmla="*/ 39042 w 970228"/>
              <a:gd name="connsiteY157" fmla="*/ 457647 h 955344"/>
              <a:gd name="connsiteX158" fmla="*/ 34168 w 970228"/>
              <a:gd name="connsiteY158" fmla="*/ 444709 h 955344"/>
              <a:gd name="connsiteX159" fmla="*/ 32742 w 970228"/>
              <a:gd name="connsiteY159" fmla="*/ 445889 h 955344"/>
              <a:gd name="connsiteX160" fmla="*/ 0 w 970228"/>
              <a:gd name="connsiteY160" fmla="*/ 358973 h 955344"/>
              <a:gd name="connsiteX161" fmla="*/ 70948 w 970228"/>
              <a:gd name="connsiteY161" fmla="*/ 308060 h 955344"/>
              <a:gd name="connsiteX162" fmla="*/ 70948 w 970228"/>
              <a:gd name="connsiteY162" fmla="*/ 302574 h 955344"/>
              <a:gd name="connsiteX163" fmla="*/ 61968 w 970228"/>
              <a:gd name="connsiteY163" fmla="*/ 302574 h 955344"/>
              <a:gd name="connsiteX164" fmla="*/ 61968 w 970228"/>
              <a:gd name="connsiteY164" fmla="*/ 293593 h 955344"/>
              <a:gd name="connsiteX165" fmla="*/ 52987 w 970228"/>
              <a:gd name="connsiteY165" fmla="*/ 293593 h 955344"/>
              <a:gd name="connsiteX166" fmla="*/ 52987 w 970228"/>
              <a:gd name="connsiteY166" fmla="*/ 284613 h 955344"/>
              <a:gd name="connsiteX167" fmla="*/ 44007 w 970228"/>
              <a:gd name="connsiteY167" fmla="*/ 284613 h 955344"/>
              <a:gd name="connsiteX168" fmla="*/ 44007 w 970228"/>
              <a:gd name="connsiteY168" fmla="*/ 275633 h 955344"/>
              <a:gd name="connsiteX169" fmla="*/ 35027 w 970228"/>
              <a:gd name="connsiteY169" fmla="*/ 275633 h 955344"/>
              <a:gd name="connsiteX170" fmla="*/ 35027 w 970228"/>
              <a:gd name="connsiteY170" fmla="*/ 266653 h 955344"/>
              <a:gd name="connsiteX171" fmla="*/ 26047 w 970228"/>
              <a:gd name="connsiteY171" fmla="*/ 266653 h 955344"/>
              <a:gd name="connsiteX172" fmla="*/ 26047 w 970228"/>
              <a:gd name="connsiteY172" fmla="*/ 257673 h 955344"/>
              <a:gd name="connsiteX173" fmla="*/ 17066 w 970228"/>
              <a:gd name="connsiteY173" fmla="*/ 257673 h 955344"/>
              <a:gd name="connsiteX174" fmla="*/ 17066 w 970228"/>
              <a:gd name="connsiteY174" fmla="*/ 248692 h 955344"/>
              <a:gd name="connsiteX175" fmla="*/ 8086 w 970228"/>
              <a:gd name="connsiteY175" fmla="*/ 248692 h 955344"/>
              <a:gd name="connsiteX176" fmla="*/ 8086 w 970228"/>
              <a:gd name="connsiteY176" fmla="*/ 236934 h 955344"/>
              <a:gd name="connsiteX177" fmla="*/ 1786 w 970228"/>
              <a:gd name="connsiteY177" fmla="*/ 236934 h 955344"/>
              <a:gd name="connsiteX178" fmla="*/ 1786 w 970228"/>
              <a:gd name="connsiteY178" fmla="*/ 182761 h 955344"/>
              <a:gd name="connsiteX179" fmla="*/ 80270 w 970228"/>
              <a:gd name="connsiteY179" fmla="*/ 182761 h 955344"/>
              <a:gd name="connsiteX180" fmla="*/ 80270 w 970228"/>
              <a:gd name="connsiteY180" fmla="*/ 182119 h 955344"/>
              <a:gd name="connsiteX181" fmla="*/ 71290 w 970228"/>
              <a:gd name="connsiteY181" fmla="*/ 182119 h 955344"/>
              <a:gd name="connsiteX182" fmla="*/ 71290 w 970228"/>
              <a:gd name="connsiteY182" fmla="*/ 173139 h 955344"/>
              <a:gd name="connsiteX183" fmla="*/ 62309 w 970228"/>
              <a:gd name="connsiteY183" fmla="*/ 173139 h 955344"/>
              <a:gd name="connsiteX184" fmla="*/ 62309 w 970228"/>
              <a:gd name="connsiteY184" fmla="*/ 164158 h 955344"/>
              <a:gd name="connsiteX185" fmla="*/ 53329 w 970228"/>
              <a:gd name="connsiteY185" fmla="*/ 164158 h 955344"/>
              <a:gd name="connsiteX186" fmla="*/ 53329 w 970228"/>
              <a:gd name="connsiteY186" fmla="*/ 152400 h 955344"/>
              <a:gd name="connsiteX187" fmla="*/ 47029 w 970228"/>
              <a:gd name="connsiteY187" fmla="*/ 152400 h 955344"/>
              <a:gd name="connsiteX188" fmla="*/ 47029 w 970228"/>
              <a:gd name="connsiteY188" fmla="*/ 101203 h 955344"/>
              <a:gd name="connsiteX189" fmla="*/ 64960 w 970228"/>
              <a:gd name="connsiteY189" fmla="*/ 101203 h 955344"/>
              <a:gd name="connsiteX190" fmla="*/ 64562 w 970228"/>
              <a:gd name="connsiteY190" fmla="*/ 98546 h 955344"/>
              <a:gd name="connsiteX191" fmla="*/ 56951 w 970228"/>
              <a:gd name="connsiteY191" fmla="*/ 98725 h 955344"/>
              <a:gd name="connsiteX192" fmla="*/ 55581 w 970228"/>
              <a:gd name="connsiteY192" fmla="*/ 89565 h 955344"/>
              <a:gd name="connsiteX193" fmla="*/ 47971 w 970228"/>
              <a:gd name="connsiteY193" fmla="*/ 89744 h 955344"/>
              <a:gd name="connsiteX194" fmla="*/ 46197 w 970228"/>
              <a:gd name="connsiteY194" fmla="*/ 77879 h 955344"/>
              <a:gd name="connsiteX195" fmla="*/ 41671 w 970228"/>
              <a:gd name="connsiteY195" fmla="*/ 77986 h 955344"/>
              <a:gd name="connsiteX196" fmla="*/ 32146 w 970228"/>
              <a:gd name="connsiteY196" fmla="*/ 14287 h 955344"/>
              <a:gd name="connsiteX197" fmla="*/ 547092 w 970228"/>
              <a:gd name="connsiteY197" fmla="*/ 0 h 95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970228" h="955344">
                <a:moveTo>
                  <a:pt x="547092" y="0"/>
                </a:moveTo>
                <a:lnTo>
                  <a:pt x="549460" y="11951"/>
                </a:lnTo>
                <a:lnTo>
                  <a:pt x="553392" y="11758"/>
                </a:lnTo>
                <a:lnTo>
                  <a:pt x="555241" y="21089"/>
                </a:lnTo>
                <a:lnTo>
                  <a:pt x="562372" y="20739"/>
                </a:lnTo>
                <a:lnTo>
                  <a:pt x="564221" y="30069"/>
                </a:lnTo>
                <a:lnTo>
                  <a:pt x="571353" y="29719"/>
                </a:lnTo>
                <a:lnTo>
                  <a:pt x="573202" y="39049"/>
                </a:lnTo>
                <a:lnTo>
                  <a:pt x="580333" y="38699"/>
                </a:lnTo>
                <a:lnTo>
                  <a:pt x="582182" y="48029"/>
                </a:lnTo>
                <a:lnTo>
                  <a:pt x="589313" y="47679"/>
                </a:lnTo>
                <a:lnTo>
                  <a:pt x="591162" y="57009"/>
                </a:lnTo>
                <a:lnTo>
                  <a:pt x="598293" y="56659"/>
                </a:lnTo>
                <a:lnTo>
                  <a:pt x="600142" y="65990"/>
                </a:lnTo>
                <a:lnTo>
                  <a:pt x="607274" y="65640"/>
                </a:lnTo>
                <a:lnTo>
                  <a:pt x="609123" y="74970"/>
                </a:lnTo>
                <a:lnTo>
                  <a:pt x="616254" y="74620"/>
                </a:lnTo>
                <a:lnTo>
                  <a:pt x="618103" y="83950"/>
                </a:lnTo>
                <a:lnTo>
                  <a:pt x="625234" y="83600"/>
                </a:lnTo>
                <a:lnTo>
                  <a:pt x="627083" y="92931"/>
                </a:lnTo>
                <a:lnTo>
                  <a:pt x="634214" y="92581"/>
                </a:lnTo>
                <a:lnTo>
                  <a:pt x="636063" y="101911"/>
                </a:lnTo>
                <a:lnTo>
                  <a:pt x="643195" y="101561"/>
                </a:lnTo>
                <a:lnTo>
                  <a:pt x="645044" y="110891"/>
                </a:lnTo>
                <a:lnTo>
                  <a:pt x="652175" y="110541"/>
                </a:lnTo>
                <a:lnTo>
                  <a:pt x="654024" y="119871"/>
                </a:lnTo>
                <a:lnTo>
                  <a:pt x="661155" y="119521"/>
                </a:lnTo>
                <a:lnTo>
                  <a:pt x="663004" y="128852"/>
                </a:lnTo>
                <a:lnTo>
                  <a:pt x="670135" y="128502"/>
                </a:lnTo>
                <a:lnTo>
                  <a:pt x="671984" y="137832"/>
                </a:lnTo>
                <a:lnTo>
                  <a:pt x="679116" y="137482"/>
                </a:lnTo>
                <a:lnTo>
                  <a:pt x="680965" y="146812"/>
                </a:lnTo>
                <a:lnTo>
                  <a:pt x="688096" y="146462"/>
                </a:lnTo>
                <a:lnTo>
                  <a:pt x="689945" y="155792"/>
                </a:lnTo>
                <a:lnTo>
                  <a:pt x="697076" y="155442"/>
                </a:lnTo>
                <a:lnTo>
                  <a:pt x="698925" y="164773"/>
                </a:lnTo>
                <a:lnTo>
                  <a:pt x="706056" y="164423"/>
                </a:lnTo>
                <a:lnTo>
                  <a:pt x="707905" y="173753"/>
                </a:lnTo>
                <a:lnTo>
                  <a:pt x="715037" y="173403"/>
                </a:lnTo>
                <a:lnTo>
                  <a:pt x="716886" y="182733"/>
                </a:lnTo>
                <a:lnTo>
                  <a:pt x="724017" y="182383"/>
                </a:lnTo>
                <a:lnTo>
                  <a:pt x="725866" y="191713"/>
                </a:lnTo>
                <a:lnTo>
                  <a:pt x="732997" y="191363"/>
                </a:lnTo>
                <a:lnTo>
                  <a:pt x="734846" y="200694"/>
                </a:lnTo>
                <a:lnTo>
                  <a:pt x="741977" y="200344"/>
                </a:lnTo>
                <a:lnTo>
                  <a:pt x="743826" y="209674"/>
                </a:lnTo>
                <a:lnTo>
                  <a:pt x="750958" y="209324"/>
                </a:lnTo>
                <a:lnTo>
                  <a:pt x="752807" y="218654"/>
                </a:lnTo>
                <a:lnTo>
                  <a:pt x="759938" y="218304"/>
                </a:lnTo>
                <a:lnTo>
                  <a:pt x="761787" y="227634"/>
                </a:lnTo>
                <a:lnTo>
                  <a:pt x="768918" y="227284"/>
                </a:lnTo>
                <a:lnTo>
                  <a:pt x="770767" y="236615"/>
                </a:lnTo>
                <a:lnTo>
                  <a:pt x="774310" y="236441"/>
                </a:lnTo>
                <a:lnTo>
                  <a:pt x="775989" y="234763"/>
                </a:lnTo>
                <a:lnTo>
                  <a:pt x="777510" y="236284"/>
                </a:lnTo>
                <a:lnTo>
                  <a:pt x="777899" y="236265"/>
                </a:lnTo>
                <a:lnTo>
                  <a:pt x="778000" y="236774"/>
                </a:lnTo>
                <a:lnTo>
                  <a:pt x="786490" y="245264"/>
                </a:lnTo>
                <a:lnTo>
                  <a:pt x="786879" y="245245"/>
                </a:lnTo>
                <a:lnTo>
                  <a:pt x="786980" y="245754"/>
                </a:lnTo>
                <a:lnTo>
                  <a:pt x="795470" y="254244"/>
                </a:lnTo>
                <a:lnTo>
                  <a:pt x="795859" y="254225"/>
                </a:lnTo>
                <a:lnTo>
                  <a:pt x="795960" y="254734"/>
                </a:lnTo>
                <a:lnTo>
                  <a:pt x="804450" y="263224"/>
                </a:lnTo>
                <a:lnTo>
                  <a:pt x="804840" y="263205"/>
                </a:lnTo>
                <a:lnTo>
                  <a:pt x="804941" y="263715"/>
                </a:lnTo>
                <a:lnTo>
                  <a:pt x="970228" y="429003"/>
                </a:lnTo>
                <a:lnTo>
                  <a:pt x="969583" y="435405"/>
                </a:lnTo>
                <a:cubicBezTo>
                  <a:pt x="923666" y="659797"/>
                  <a:pt x="768731" y="844477"/>
                  <a:pt x="562535" y="931691"/>
                </a:cubicBezTo>
                <a:lnTo>
                  <a:pt x="486336" y="955344"/>
                </a:lnTo>
                <a:lnTo>
                  <a:pt x="368078" y="837086"/>
                </a:lnTo>
                <a:lnTo>
                  <a:pt x="363118" y="837086"/>
                </a:lnTo>
                <a:lnTo>
                  <a:pt x="363118" y="832126"/>
                </a:lnTo>
                <a:lnTo>
                  <a:pt x="359098" y="828106"/>
                </a:lnTo>
                <a:lnTo>
                  <a:pt x="354137" y="828106"/>
                </a:lnTo>
                <a:lnTo>
                  <a:pt x="354137" y="823145"/>
                </a:lnTo>
                <a:lnTo>
                  <a:pt x="350118" y="819126"/>
                </a:lnTo>
                <a:lnTo>
                  <a:pt x="345157" y="819126"/>
                </a:lnTo>
                <a:lnTo>
                  <a:pt x="345157" y="814165"/>
                </a:lnTo>
                <a:lnTo>
                  <a:pt x="341138" y="810146"/>
                </a:lnTo>
                <a:lnTo>
                  <a:pt x="336177" y="810146"/>
                </a:lnTo>
                <a:lnTo>
                  <a:pt x="336177" y="805185"/>
                </a:lnTo>
                <a:lnTo>
                  <a:pt x="332157" y="801165"/>
                </a:lnTo>
                <a:lnTo>
                  <a:pt x="327196" y="801165"/>
                </a:lnTo>
                <a:lnTo>
                  <a:pt x="327196" y="796204"/>
                </a:lnTo>
                <a:lnTo>
                  <a:pt x="323177" y="792185"/>
                </a:lnTo>
                <a:lnTo>
                  <a:pt x="318216" y="792185"/>
                </a:lnTo>
                <a:lnTo>
                  <a:pt x="318216" y="787224"/>
                </a:lnTo>
                <a:lnTo>
                  <a:pt x="314197" y="783205"/>
                </a:lnTo>
                <a:lnTo>
                  <a:pt x="309236" y="783205"/>
                </a:lnTo>
                <a:lnTo>
                  <a:pt x="309236" y="778244"/>
                </a:lnTo>
                <a:lnTo>
                  <a:pt x="305217" y="774225"/>
                </a:lnTo>
                <a:lnTo>
                  <a:pt x="300255" y="774225"/>
                </a:lnTo>
                <a:lnTo>
                  <a:pt x="300255" y="769263"/>
                </a:lnTo>
                <a:lnTo>
                  <a:pt x="296236" y="765244"/>
                </a:lnTo>
                <a:lnTo>
                  <a:pt x="291275" y="765244"/>
                </a:lnTo>
                <a:lnTo>
                  <a:pt x="291275" y="760283"/>
                </a:lnTo>
                <a:lnTo>
                  <a:pt x="287256" y="756264"/>
                </a:lnTo>
                <a:lnTo>
                  <a:pt x="282295" y="756264"/>
                </a:lnTo>
                <a:lnTo>
                  <a:pt x="282295" y="751303"/>
                </a:lnTo>
                <a:lnTo>
                  <a:pt x="278276" y="747284"/>
                </a:lnTo>
                <a:lnTo>
                  <a:pt x="273315" y="747284"/>
                </a:lnTo>
                <a:lnTo>
                  <a:pt x="273315" y="742323"/>
                </a:lnTo>
                <a:lnTo>
                  <a:pt x="270872" y="739879"/>
                </a:lnTo>
                <a:lnTo>
                  <a:pt x="272447" y="738304"/>
                </a:lnTo>
                <a:lnTo>
                  <a:pt x="264334" y="738304"/>
                </a:lnTo>
                <a:lnTo>
                  <a:pt x="264334" y="729323"/>
                </a:lnTo>
                <a:lnTo>
                  <a:pt x="255354" y="729323"/>
                </a:lnTo>
                <a:lnTo>
                  <a:pt x="255354" y="720343"/>
                </a:lnTo>
                <a:lnTo>
                  <a:pt x="246374" y="720343"/>
                </a:lnTo>
                <a:lnTo>
                  <a:pt x="246374" y="711363"/>
                </a:lnTo>
                <a:lnTo>
                  <a:pt x="237394" y="711363"/>
                </a:lnTo>
                <a:lnTo>
                  <a:pt x="237394" y="702383"/>
                </a:lnTo>
                <a:lnTo>
                  <a:pt x="228413" y="702383"/>
                </a:lnTo>
                <a:lnTo>
                  <a:pt x="228413" y="693402"/>
                </a:lnTo>
                <a:lnTo>
                  <a:pt x="219433" y="693402"/>
                </a:lnTo>
                <a:lnTo>
                  <a:pt x="219433" y="684422"/>
                </a:lnTo>
                <a:lnTo>
                  <a:pt x="210453" y="684422"/>
                </a:lnTo>
                <a:lnTo>
                  <a:pt x="210453" y="675442"/>
                </a:lnTo>
                <a:lnTo>
                  <a:pt x="201473" y="675442"/>
                </a:lnTo>
                <a:lnTo>
                  <a:pt x="201473" y="666462"/>
                </a:lnTo>
                <a:lnTo>
                  <a:pt x="192492" y="666462"/>
                </a:lnTo>
                <a:lnTo>
                  <a:pt x="192492" y="657481"/>
                </a:lnTo>
                <a:lnTo>
                  <a:pt x="183512" y="657481"/>
                </a:lnTo>
                <a:lnTo>
                  <a:pt x="183512" y="648501"/>
                </a:lnTo>
                <a:lnTo>
                  <a:pt x="174532" y="648501"/>
                </a:lnTo>
                <a:lnTo>
                  <a:pt x="174532" y="639521"/>
                </a:lnTo>
                <a:lnTo>
                  <a:pt x="165552" y="639521"/>
                </a:lnTo>
                <a:lnTo>
                  <a:pt x="165552" y="630540"/>
                </a:lnTo>
                <a:lnTo>
                  <a:pt x="156571" y="630540"/>
                </a:lnTo>
                <a:lnTo>
                  <a:pt x="156571" y="621560"/>
                </a:lnTo>
                <a:lnTo>
                  <a:pt x="147591" y="621560"/>
                </a:lnTo>
                <a:lnTo>
                  <a:pt x="147591" y="612580"/>
                </a:lnTo>
                <a:lnTo>
                  <a:pt x="138611" y="612580"/>
                </a:lnTo>
                <a:lnTo>
                  <a:pt x="138611" y="603600"/>
                </a:lnTo>
                <a:lnTo>
                  <a:pt x="129631" y="603600"/>
                </a:lnTo>
                <a:lnTo>
                  <a:pt x="129631" y="594620"/>
                </a:lnTo>
                <a:lnTo>
                  <a:pt x="120650" y="594620"/>
                </a:lnTo>
                <a:lnTo>
                  <a:pt x="120650" y="585639"/>
                </a:lnTo>
                <a:lnTo>
                  <a:pt x="111670" y="585639"/>
                </a:lnTo>
                <a:lnTo>
                  <a:pt x="111670" y="573881"/>
                </a:lnTo>
                <a:lnTo>
                  <a:pt x="105370" y="573881"/>
                </a:lnTo>
                <a:lnTo>
                  <a:pt x="105370" y="517640"/>
                </a:lnTo>
                <a:lnTo>
                  <a:pt x="101904" y="520509"/>
                </a:lnTo>
                <a:lnTo>
                  <a:pt x="97190" y="507997"/>
                </a:lnTo>
                <a:lnTo>
                  <a:pt x="92924" y="511529"/>
                </a:lnTo>
                <a:lnTo>
                  <a:pt x="88210" y="499015"/>
                </a:lnTo>
                <a:lnTo>
                  <a:pt x="83943" y="502548"/>
                </a:lnTo>
                <a:lnTo>
                  <a:pt x="79229" y="490036"/>
                </a:lnTo>
                <a:lnTo>
                  <a:pt x="74963" y="493568"/>
                </a:lnTo>
                <a:lnTo>
                  <a:pt x="70249" y="481056"/>
                </a:lnTo>
                <a:lnTo>
                  <a:pt x="65983" y="484588"/>
                </a:lnTo>
                <a:lnTo>
                  <a:pt x="61269" y="472076"/>
                </a:lnTo>
                <a:lnTo>
                  <a:pt x="57003" y="475608"/>
                </a:lnTo>
                <a:lnTo>
                  <a:pt x="52289" y="463095"/>
                </a:lnTo>
                <a:lnTo>
                  <a:pt x="48022" y="466628"/>
                </a:lnTo>
                <a:lnTo>
                  <a:pt x="43308" y="454115"/>
                </a:lnTo>
                <a:lnTo>
                  <a:pt x="39042" y="457647"/>
                </a:lnTo>
                <a:lnTo>
                  <a:pt x="34168" y="444709"/>
                </a:lnTo>
                <a:lnTo>
                  <a:pt x="32742" y="445889"/>
                </a:lnTo>
                <a:cubicBezTo>
                  <a:pt x="23217" y="415329"/>
                  <a:pt x="12303" y="386357"/>
                  <a:pt x="0" y="358973"/>
                </a:cubicBezTo>
                <a:lnTo>
                  <a:pt x="70948" y="308060"/>
                </a:lnTo>
                <a:lnTo>
                  <a:pt x="70948" y="302574"/>
                </a:lnTo>
                <a:lnTo>
                  <a:pt x="61968" y="302574"/>
                </a:lnTo>
                <a:lnTo>
                  <a:pt x="61968" y="293593"/>
                </a:lnTo>
                <a:lnTo>
                  <a:pt x="52987" y="293593"/>
                </a:lnTo>
                <a:lnTo>
                  <a:pt x="52987" y="284613"/>
                </a:lnTo>
                <a:lnTo>
                  <a:pt x="44007" y="284613"/>
                </a:lnTo>
                <a:lnTo>
                  <a:pt x="44007" y="275633"/>
                </a:lnTo>
                <a:lnTo>
                  <a:pt x="35027" y="275633"/>
                </a:lnTo>
                <a:lnTo>
                  <a:pt x="35027" y="266653"/>
                </a:lnTo>
                <a:lnTo>
                  <a:pt x="26047" y="266653"/>
                </a:lnTo>
                <a:lnTo>
                  <a:pt x="26047" y="257673"/>
                </a:lnTo>
                <a:lnTo>
                  <a:pt x="17066" y="257673"/>
                </a:lnTo>
                <a:lnTo>
                  <a:pt x="17066" y="248692"/>
                </a:lnTo>
                <a:lnTo>
                  <a:pt x="8086" y="248692"/>
                </a:lnTo>
                <a:lnTo>
                  <a:pt x="8086" y="236934"/>
                </a:lnTo>
                <a:lnTo>
                  <a:pt x="1786" y="236934"/>
                </a:lnTo>
                <a:lnTo>
                  <a:pt x="1786" y="182761"/>
                </a:lnTo>
                <a:lnTo>
                  <a:pt x="80270" y="182761"/>
                </a:lnTo>
                <a:lnTo>
                  <a:pt x="80270" y="182119"/>
                </a:lnTo>
                <a:lnTo>
                  <a:pt x="71290" y="182119"/>
                </a:lnTo>
                <a:lnTo>
                  <a:pt x="71290" y="173139"/>
                </a:lnTo>
                <a:lnTo>
                  <a:pt x="62309" y="173139"/>
                </a:lnTo>
                <a:lnTo>
                  <a:pt x="62309" y="164158"/>
                </a:lnTo>
                <a:lnTo>
                  <a:pt x="53329" y="164158"/>
                </a:lnTo>
                <a:lnTo>
                  <a:pt x="53329" y="152400"/>
                </a:lnTo>
                <a:lnTo>
                  <a:pt x="47029" y="152400"/>
                </a:lnTo>
                <a:lnTo>
                  <a:pt x="47029" y="101203"/>
                </a:lnTo>
                <a:lnTo>
                  <a:pt x="64960" y="101203"/>
                </a:lnTo>
                <a:lnTo>
                  <a:pt x="64562" y="98546"/>
                </a:lnTo>
                <a:lnTo>
                  <a:pt x="56951" y="98725"/>
                </a:lnTo>
                <a:lnTo>
                  <a:pt x="55581" y="89565"/>
                </a:lnTo>
                <a:lnTo>
                  <a:pt x="47971" y="89744"/>
                </a:lnTo>
                <a:lnTo>
                  <a:pt x="46197" y="77879"/>
                </a:lnTo>
                <a:lnTo>
                  <a:pt x="41671" y="77986"/>
                </a:lnTo>
                <a:cubicBezTo>
                  <a:pt x="39290" y="55364"/>
                  <a:pt x="36115" y="34131"/>
                  <a:pt x="32146" y="14287"/>
                </a:cubicBezTo>
                <a:cubicBezTo>
                  <a:pt x="230584" y="13097"/>
                  <a:pt x="402232" y="8334"/>
                  <a:pt x="54709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alpha val="52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txBody>
          <a:bodyPr/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6" name="文本框 13"/>
          <p:cNvSpPr/>
          <p:nvPr>
            <p:custDataLst>
              <p:tags r:id="rId19"/>
            </p:custDataLst>
          </p:nvPr>
        </p:nvSpPr>
        <p:spPr bwMode="auto">
          <a:xfrm>
            <a:off x="7962901" y="2663826"/>
            <a:ext cx="588963" cy="574675"/>
          </a:xfrm>
          <a:custGeom>
            <a:avLst/>
            <a:gdLst>
              <a:gd name="T0" fmla="*/ 186928 w 589954"/>
              <a:gd name="T1" fmla="*/ 464343 h 573881"/>
              <a:gd name="T2" fmla="*/ 186928 w 589954"/>
              <a:gd name="T3" fmla="*/ 495300 h 573881"/>
              <a:gd name="T4" fmla="*/ 449460 w 589954"/>
              <a:gd name="T5" fmla="*/ 495300 h 573881"/>
              <a:gd name="T6" fmla="*/ 449460 w 589954"/>
              <a:gd name="T7" fmla="*/ 464343 h 573881"/>
              <a:gd name="T8" fmla="*/ 186928 w 589954"/>
              <a:gd name="T9" fmla="*/ 464343 h 573881"/>
              <a:gd name="T10" fmla="*/ 186928 w 589954"/>
              <a:gd name="T11" fmla="*/ 392311 h 573881"/>
              <a:gd name="T12" fmla="*/ 186928 w 589954"/>
              <a:gd name="T13" fmla="*/ 422672 h 573881"/>
              <a:gd name="T14" fmla="*/ 449460 w 589954"/>
              <a:gd name="T15" fmla="*/ 422672 h 573881"/>
              <a:gd name="T16" fmla="*/ 449460 w 589954"/>
              <a:gd name="T17" fmla="*/ 392311 h 573881"/>
              <a:gd name="T18" fmla="*/ 186928 w 589954"/>
              <a:gd name="T19" fmla="*/ 392311 h 573881"/>
              <a:gd name="T20" fmla="*/ 186928 w 589954"/>
              <a:gd name="T21" fmla="*/ 320278 h 573881"/>
              <a:gd name="T22" fmla="*/ 186928 w 589954"/>
              <a:gd name="T23" fmla="*/ 350639 h 573881"/>
              <a:gd name="T24" fmla="*/ 449460 w 589954"/>
              <a:gd name="T25" fmla="*/ 350639 h 573881"/>
              <a:gd name="T26" fmla="*/ 449460 w 589954"/>
              <a:gd name="T27" fmla="*/ 320278 h 573881"/>
              <a:gd name="T28" fmla="*/ 186928 w 589954"/>
              <a:gd name="T29" fmla="*/ 320278 h 573881"/>
              <a:gd name="T30" fmla="*/ 547092 w 589954"/>
              <a:gd name="T31" fmla="*/ 0 h 573881"/>
              <a:gd name="T32" fmla="*/ 559593 w 589954"/>
              <a:gd name="T33" fmla="*/ 63103 h 573881"/>
              <a:gd name="T34" fmla="*/ 317896 w 589954"/>
              <a:gd name="T35" fmla="*/ 71139 h 573881"/>
              <a:gd name="T36" fmla="*/ 307181 w 589954"/>
              <a:gd name="T37" fmla="*/ 101203 h 573881"/>
              <a:gd name="T38" fmla="*/ 544710 w 589954"/>
              <a:gd name="T39" fmla="*/ 101203 h 573881"/>
              <a:gd name="T40" fmla="*/ 544710 w 589954"/>
              <a:gd name="T41" fmla="*/ 152400 h 573881"/>
              <a:gd name="T42" fmla="*/ 284857 w 589954"/>
              <a:gd name="T43" fmla="*/ 152400 h 573881"/>
              <a:gd name="T44" fmla="*/ 269081 w 589954"/>
              <a:gd name="T45" fmla="*/ 182761 h 573881"/>
              <a:gd name="T46" fmla="*/ 589954 w 589954"/>
              <a:gd name="T47" fmla="*/ 182761 h 573881"/>
              <a:gd name="T48" fmla="*/ 589954 w 589954"/>
              <a:gd name="T49" fmla="*/ 236934 h 573881"/>
              <a:gd name="T50" fmla="*/ 236041 w 589954"/>
              <a:gd name="T51" fmla="*/ 236934 h 573881"/>
              <a:gd name="T52" fmla="*/ 216396 w 589954"/>
              <a:gd name="T53" fmla="*/ 264318 h 573881"/>
              <a:gd name="T54" fmla="*/ 531018 w 589954"/>
              <a:gd name="T55" fmla="*/ 264318 h 573881"/>
              <a:gd name="T56" fmla="*/ 531018 w 589954"/>
              <a:gd name="T57" fmla="*/ 573881 h 573881"/>
              <a:gd name="T58" fmla="*/ 449460 w 589954"/>
              <a:gd name="T59" fmla="*/ 573881 h 573881"/>
              <a:gd name="T60" fmla="*/ 449460 w 589954"/>
              <a:gd name="T61" fmla="*/ 551259 h 573881"/>
              <a:gd name="T62" fmla="*/ 186928 w 589954"/>
              <a:gd name="T63" fmla="*/ 551259 h 573881"/>
              <a:gd name="T64" fmla="*/ 186928 w 589954"/>
              <a:gd name="T65" fmla="*/ 573881 h 573881"/>
              <a:gd name="T66" fmla="*/ 105370 w 589954"/>
              <a:gd name="T67" fmla="*/ 573881 h 573881"/>
              <a:gd name="T68" fmla="*/ 105370 w 589954"/>
              <a:gd name="T69" fmla="*/ 385762 h 573881"/>
              <a:gd name="T70" fmla="*/ 32742 w 589954"/>
              <a:gd name="T71" fmla="*/ 445889 h 573881"/>
              <a:gd name="T72" fmla="*/ 0 w 589954"/>
              <a:gd name="T73" fmla="*/ 358973 h 573881"/>
              <a:gd name="T74" fmla="*/ 144363 w 589954"/>
              <a:gd name="T75" fmla="*/ 236934 h 573881"/>
              <a:gd name="T76" fmla="*/ 1786 w 589954"/>
              <a:gd name="T77" fmla="*/ 236934 h 573881"/>
              <a:gd name="T78" fmla="*/ 1786 w 589954"/>
              <a:gd name="T79" fmla="*/ 182761 h 573881"/>
              <a:gd name="T80" fmla="*/ 183356 w 589954"/>
              <a:gd name="T81" fmla="*/ 182761 h 573881"/>
              <a:gd name="T82" fmla="*/ 200322 w 589954"/>
              <a:gd name="T83" fmla="*/ 152400 h 573881"/>
              <a:gd name="T84" fmla="*/ 47029 w 589954"/>
              <a:gd name="T85" fmla="*/ 152400 h 573881"/>
              <a:gd name="T86" fmla="*/ 47029 w 589954"/>
              <a:gd name="T87" fmla="*/ 101203 h 573881"/>
              <a:gd name="T88" fmla="*/ 222349 w 589954"/>
              <a:gd name="T89" fmla="*/ 101203 h 573881"/>
              <a:gd name="T90" fmla="*/ 231278 w 589954"/>
              <a:gd name="T91" fmla="*/ 73521 h 573881"/>
              <a:gd name="T92" fmla="*/ 41671 w 589954"/>
              <a:gd name="T93" fmla="*/ 77986 h 573881"/>
              <a:gd name="T94" fmla="*/ 32146 w 589954"/>
              <a:gd name="T95" fmla="*/ 14287 h 573881"/>
              <a:gd name="T96" fmla="*/ 547092 w 589954"/>
              <a:gd name="T97" fmla="*/ 0 h 573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89954" h="573881">
                <a:moveTo>
                  <a:pt x="186928" y="464343"/>
                </a:moveTo>
                <a:lnTo>
                  <a:pt x="186928" y="495300"/>
                </a:lnTo>
                <a:lnTo>
                  <a:pt x="449460" y="495300"/>
                </a:lnTo>
                <a:lnTo>
                  <a:pt x="449460" y="464343"/>
                </a:lnTo>
                <a:lnTo>
                  <a:pt x="186928" y="464343"/>
                </a:lnTo>
                <a:close/>
                <a:moveTo>
                  <a:pt x="186928" y="392311"/>
                </a:moveTo>
                <a:lnTo>
                  <a:pt x="186928" y="422672"/>
                </a:lnTo>
                <a:lnTo>
                  <a:pt x="449460" y="422672"/>
                </a:lnTo>
                <a:lnTo>
                  <a:pt x="449460" y="392311"/>
                </a:lnTo>
                <a:lnTo>
                  <a:pt x="186928" y="392311"/>
                </a:lnTo>
                <a:close/>
                <a:moveTo>
                  <a:pt x="186928" y="320278"/>
                </a:moveTo>
                <a:lnTo>
                  <a:pt x="186928" y="350639"/>
                </a:lnTo>
                <a:lnTo>
                  <a:pt x="449460" y="350639"/>
                </a:lnTo>
                <a:lnTo>
                  <a:pt x="449460" y="320278"/>
                </a:lnTo>
                <a:lnTo>
                  <a:pt x="186928" y="320278"/>
                </a:lnTo>
                <a:close/>
                <a:moveTo>
                  <a:pt x="547092" y="0"/>
                </a:moveTo>
                <a:lnTo>
                  <a:pt x="559593" y="63103"/>
                </a:lnTo>
                <a:lnTo>
                  <a:pt x="317896" y="71139"/>
                </a:lnTo>
                <a:cubicBezTo>
                  <a:pt x="314523" y="81260"/>
                  <a:pt x="310951" y="91281"/>
                  <a:pt x="307181" y="101203"/>
                </a:cubicBezTo>
                <a:lnTo>
                  <a:pt x="544710" y="101203"/>
                </a:lnTo>
                <a:lnTo>
                  <a:pt x="544710" y="152400"/>
                </a:lnTo>
                <a:lnTo>
                  <a:pt x="284857" y="152400"/>
                </a:lnTo>
                <a:cubicBezTo>
                  <a:pt x="279896" y="162718"/>
                  <a:pt x="274637" y="172839"/>
                  <a:pt x="269081" y="182761"/>
                </a:cubicBezTo>
                <a:lnTo>
                  <a:pt x="589954" y="182761"/>
                </a:lnTo>
                <a:lnTo>
                  <a:pt x="589954" y="236934"/>
                </a:lnTo>
                <a:lnTo>
                  <a:pt x="236041" y="236934"/>
                </a:lnTo>
                <a:cubicBezTo>
                  <a:pt x="229691" y="246261"/>
                  <a:pt x="223143" y="255389"/>
                  <a:pt x="216396" y="264318"/>
                </a:cubicBezTo>
                <a:lnTo>
                  <a:pt x="531018" y="264318"/>
                </a:lnTo>
                <a:lnTo>
                  <a:pt x="531018" y="573881"/>
                </a:lnTo>
                <a:lnTo>
                  <a:pt x="449460" y="573881"/>
                </a:lnTo>
                <a:lnTo>
                  <a:pt x="449460" y="551259"/>
                </a:lnTo>
                <a:lnTo>
                  <a:pt x="186928" y="551259"/>
                </a:lnTo>
                <a:lnTo>
                  <a:pt x="186928" y="573881"/>
                </a:lnTo>
                <a:lnTo>
                  <a:pt x="105370" y="573881"/>
                </a:lnTo>
                <a:lnTo>
                  <a:pt x="105370" y="385762"/>
                </a:lnTo>
                <a:cubicBezTo>
                  <a:pt x="82748" y="406400"/>
                  <a:pt x="58539" y="426442"/>
                  <a:pt x="32742" y="445889"/>
                </a:cubicBezTo>
                <a:cubicBezTo>
                  <a:pt x="23217" y="415329"/>
                  <a:pt x="12303" y="386357"/>
                  <a:pt x="0" y="358973"/>
                </a:cubicBezTo>
                <a:cubicBezTo>
                  <a:pt x="58340" y="323254"/>
                  <a:pt x="106461" y="282575"/>
                  <a:pt x="144363" y="236934"/>
                </a:cubicBezTo>
                <a:lnTo>
                  <a:pt x="1786" y="236934"/>
                </a:lnTo>
                <a:lnTo>
                  <a:pt x="1786" y="182761"/>
                </a:lnTo>
                <a:lnTo>
                  <a:pt x="183356" y="182761"/>
                </a:lnTo>
                <a:cubicBezTo>
                  <a:pt x="189309" y="172839"/>
                  <a:pt x="194964" y="162718"/>
                  <a:pt x="200322" y="152400"/>
                </a:cubicBezTo>
                <a:lnTo>
                  <a:pt x="47029" y="152400"/>
                </a:lnTo>
                <a:lnTo>
                  <a:pt x="47029" y="101203"/>
                </a:lnTo>
                <a:lnTo>
                  <a:pt x="222349" y="101203"/>
                </a:lnTo>
                <a:cubicBezTo>
                  <a:pt x="225722" y="92075"/>
                  <a:pt x="228699" y="82847"/>
                  <a:pt x="231278" y="73521"/>
                </a:cubicBezTo>
                <a:lnTo>
                  <a:pt x="41671" y="77986"/>
                </a:lnTo>
                <a:cubicBezTo>
                  <a:pt x="39290" y="55364"/>
                  <a:pt x="36115" y="34131"/>
                  <a:pt x="32146" y="14287"/>
                </a:cubicBezTo>
                <a:cubicBezTo>
                  <a:pt x="230584" y="13097"/>
                  <a:pt x="402232" y="8334"/>
                  <a:pt x="5470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20"/>
            </p:custDataLst>
          </p:nvPr>
        </p:nvSpPr>
        <p:spPr>
          <a:xfrm>
            <a:off x="7569201" y="2278063"/>
            <a:ext cx="1376363" cy="1376362"/>
          </a:xfrm>
          <a:custGeom>
            <a:avLst/>
            <a:gdLst>
              <a:gd name="connsiteX0" fmla="*/ 766921 w 1533844"/>
              <a:gd name="connsiteY0" fmla="*/ 180973 h 1533842"/>
              <a:gd name="connsiteX1" fmla="*/ 180974 w 1533844"/>
              <a:gd name="connsiteY1" fmla="*/ 766920 h 1533842"/>
              <a:gd name="connsiteX2" fmla="*/ 766921 w 1533844"/>
              <a:gd name="connsiteY2" fmla="*/ 1352867 h 1533842"/>
              <a:gd name="connsiteX3" fmla="*/ 1352868 w 1533844"/>
              <a:gd name="connsiteY3" fmla="*/ 766920 h 1533842"/>
              <a:gd name="connsiteX4" fmla="*/ 766921 w 1533844"/>
              <a:gd name="connsiteY4" fmla="*/ 180973 h 1533842"/>
              <a:gd name="connsiteX5" fmla="*/ 766922 w 1533844"/>
              <a:gd name="connsiteY5" fmla="*/ 0 h 1533842"/>
              <a:gd name="connsiteX6" fmla="*/ 1533844 w 1533844"/>
              <a:gd name="connsiteY6" fmla="*/ 766921 h 1533842"/>
              <a:gd name="connsiteX7" fmla="*/ 766922 w 1533844"/>
              <a:gd name="connsiteY7" fmla="*/ 1533842 h 1533842"/>
              <a:gd name="connsiteX8" fmla="*/ 0 w 1533844"/>
              <a:gd name="connsiteY8" fmla="*/ 766921 h 1533842"/>
              <a:gd name="connsiteX9" fmla="*/ 766922 w 1533844"/>
              <a:gd name="connsiteY9" fmla="*/ 0 h 153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3844" h="1533842">
                <a:moveTo>
                  <a:pt x="766921" y="180973"/>
                </a:moveTo>
                <a:cubicBezTo>
                  <a:pt x="443311" y="180973"/>
                  <a:pt x="180974" y="443310"/>
                  <a:pt x="180974" y="766920"/>
                </a:cubicBezTo>
                <a:cubicBezTo>
                  <a:pt x="180974" y="1090530"/>
                  <a:pt x="443311" y="1352867"/>
                  <a:pt x="766921" y="1352867"/>
                </a:cubicBezTo>
                <a:cubicBezTo>
                  <a:pt x="1090531" y="1352867"/>
                  <a:pt x="1352868" y="1090530"/>
                  <a:pt x="1352868" y="766920"/>
                </a:cubicBezTo>
                <a:cubicBezTo>
                  <a:pt x="1352868" y="443310"/>
                  <a:pt x="1090531" y="180973"/>
                  <a:pt x="766921" y="180973"/>
                </a:cubicBezTo>
                <a:close/>
                <a:moveTo>
                  <a:pt x="766922" y="0"/>
                </a:moveTo>
                <a:cubicBezTo>
                  <a:pt x="1190481" y="0"/>
                  <a:pt x="1533844" y="343362"/>
                  <a:pt x="1533844" y="766921"/>
                </a:cubicBezTo>
                <a:cubicBezTo>
                  <a:pt x="1533844" y="1190480"/>
                  <a:pt x="1190481" y="1533842"/>
                  <a:pt x="766922" y="1533842"/>
                </a:cubicBezTo>
                <a:cubicBezTo>
                  <a:pt x="343363" y="1533842"/>
                  <a:pt x="0" y="1190480"/>
                  <a:pt x="0" y="766921"/>
                </a:cubicBezTo>
                <a:cubicBezTo>
                  <a:pt x="0" y="343362"/>
                  <a:pt x="343363" y="0"/>
                  <a:pt x="7669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>
            <p:custDataLst>
              <p:tags r:id="rId21"/>
            </p:custDataLst>
          </p:nvPr>
        </p:nvSpPr>
        <p:spPr>
          <a:xfrm>
            <a:off x="7650164" y="2352675"/>
            <a:ext cx="1214437" cy="121443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>
            <a:spLocks noChangeAspect="1"/>
          </p:cNvSpPr>
          <p:nvPr>
            <p:custDataLst>
              <p:tags r:id="rId22"/>
            </p:custDataLst>
          </p:nvPr>
        </p:nvSpPr>
        <p:spPr>
          <a:xfrm>
            <a:off x="3733801" y="2686051"/>
            <a:ext cx="969963" cy="969963"/>
          </a:xfrm>
          <a:custGeom>
            <a:avLst/>
            <a:gdLst>
              <a:gd name="connsiteX0" fmla="*/ 157193 w 970530"/>
              <a:gd name="connsiteY0" fmla="*/ 238654 h 968938"/>
              <a:gd name="connsiteX1" fmla="*/ 154926 w 970530"/>
              <a:gd name="connsiteY1" fmla="*/ 240047 h 968938"/>
              <a:gd name="connsiteX2" fmla="*/ 158049 w 970530"/>
              <a:gd name="connsiteY2" fmla="*/ 240047 h 968938"/>
              <a:gd name="connsiteX3" fmla="*/ 152692 w 970530"/>
              <a:gd name="connsiteY3" fmla="*/ 236963 h 968938"/>
              <a:gd name="connsiteX4" fmla="*/ 152692 w 970530"/>
              <a:gd name="connsiteY4" fmla="*/ 240047 h 968938"/>
              <a:gd name="connsiteX5" fmla="*/ 154587 w 970530"/>
              <a:gd name="connsiteY5" fmla="*/ 240047 h 968938"/>
              <a:gd name="connsiteX6" fmla="*/ 148213 w 970530"/>
              <a:gd name="connsiteY6" fmla="*/ 229675 h 968938"/>
              <a:gd name="connsiteX7" fmla="*/ 145947 w 970530"/>
              <a:gd name="connsiteY7" fmla="*/ 231066 h 968938"/>
              <a:gd name="connsiteX8" fmla="*/ 149068 w 970530"/>
              <a:gd name="connsiteY8" fmla="*/ 231066 h 968938"/>
              <a:gd name="connsiteX9" fmla="*/ 143712 w 970530"/>
              <a:gd name="connsiteY9" fmla="*/ 227983 h 968938"/>
              <a:gd name="connsiteX10" fmla="*/ 143712 w 970530"/>
              <a:gd name="connsiteY10" fmla="*/ 231066 h 968938"/>
              <a:gd name="connsiteX11" fmla="*/ 145606 w 970530"/>
              <a:gd name="connsiteY11" fmla="*/ 231066 h 968938"/>
              <a:gd name="connsiteX12" fmla="*/ 139233 w 970530"/>
              <a:gd name="connsiteY12" fmla="*/ 220695 h 968938"/>
              <a:gd name="connsiteX13" fmla="*/ 136967 w 970530"/>
              <a:gd name="connsiteY13" fmla="*/ 222086 h 968938"/>
              <a:gd name="connsiteX14" fmla="*/ 140088 w 970530"/>
              <a:gd name="connsiteY14" fmla="*/ 222086 h 968938"/>
              <a:gd name="connsiteX15" fmla="*/ 134732 w 970530"/>
              <a:gd name="connsiteY15" fmla="*/ 219003 h 968938"/>
              <a:gd name="connsiteX16" fmla="*/ 134732 w 970530"/>
              <a:gd name="connsiteY16" fmla="*/ 222086 h 968938"/>
              <a:gd name="connsiteX17" fmla="*/ 136626 w 970530"/>
              <a:gd name="connsiteY17" fmla="*/ 222086 h 968938"/>
              <a:gd name="connsiteX18" fmla="*/ 130253 w 970530"/>
              <a:gd name="connsiteY18" fmla="*/ 211715 h 968938"/>
              <a:gd name="connsiteX19" fmla="*/ 127987 w 970530"/>
              <a:gd name="connsiteY19" fmla="*/ 213106 h 968938"/>
              <a:gd name="connsiteX20" fmla="*/ 131108 w 970530"/>
              <a:gd name="connsiteY20" fmla="*/ 213106 h 968938"/>
              <a:gd name="connsiteX21" fmla="*/ 125752 w 970530"/>
              <a:gd name="connsiteY21" fmla="*/ 210023 h 968938"/>
              <a:gd name="connsiteX22" fmla="*/ 125752 w 970530"/>
              <a:gd name="connsiteY22" fmla="*/ 213106 h 968938"/>
              <a:gd name="connsiteX23" fmla="*/ 127646 w 970530"/>
              <a:gd name="connsiteY23" fmla="*/ 213106 h 968938"/>
              <a:gd name="connsiteX24" fmla="*/ 121272 w 970530"/>
              <a:gd name="connsiteY24" fmla="*/ 202733 h 968938"/>
              <a:gd name="connsiteX25" fmla="*/ 119005 w 970530"/>
              <a:gd name="connsiteY25" fmla="*/ 204126 h 968938"/>
              <a:gd name="connsiteX26" fmla="*/ 122128 w 970530"/>
              <a:gd name="connsiteY26" fmla="*/ 204126 h 968938"/>
              <a:gd name="connsiteX27" fmla="*/ 116771 w 970530"/>
              <a:gd name="connsiteY27" fmla="*/ 201042 h 968938"/>
              <a:gd name="connsiteX28" fmla="*/ 116771 w 970530"/>
              <a:gd name="connsiteY28" fmla="*/ 204126 h 968938"/>
              <a:gd name="connsiteX29" fmla="*/ 118666 w 970530"/>
              <a:gd name="connsiteY29" fmla="*/ 204126 h 968938"/>
              <a:gd name="connsiteX30" fmla="*/ 112292 w 970530"/>
              <a:gd name="connsiteY30" fmla="*/ 193754 h 968938"/>
              <a:gd name="connsiteX31" fmla="*/ 111919 w 970530"/>
              <a:gd name="connsiteY31" fmla="*/ 193983 h 968938"/>
              <a:gd name="connsiteX32" fmla="*/ 111919 w 970530"/>
              <a:gd name="connsiteY32" fmla="*/ 195145 h 968938"/>
              <a:gd name="connsiteX33" fmla="*/ 113147 w 970530"/>
              <a:gd name="connsiteY33" fmla="*/ 195145 h 968938"/>
              <a:gd name="connsiteX34" fmla="*/ 233958 w 970530"/>
              <a:gd name="connsiteY34" fmla="*/ 0 h 968938"/>
              <a:gd name="connsiteX35" fmla="*/ 320874 w 970530"/>
              <a:gd name="connsiteY35" fmla="*/ 8930 h 968938"/>
              <a:gd name="connsiteX36" fmla="*/ 315034 w 970530"/>
              <a:gd name="connsiteY36" fmla="*/ 21406 h 968938"/>
              <a:gd name="connsiteX37" fmla="*/ 325726 w 970530"/>
              <a:gd name="connsiteY37" fmla="*/ 22505 h 968938"/>
              <a:gd name="connsiteX38" fmla="*/ 322127 w 970530"/>
              <a:gd name="connsiteY38" fmla="*/ 30193 h 968938"/>
              <a:gd name="connsiteX39" fmla="*/ 334707 w 970530"/>
              <a:gd name="connsiteY39" fmla="*/ 31486 h 968938"/>
              <a:gd name="connsiteX40" fmla="*/ 331109 w 970530"/>
              <a:gd name="connsiteY40" fmla="*/ 39174 h 968938"/>
              <a:gd name="connsiteX41" fmla="*/ 343687 w 970530"/>
              <a:gd name="connsiteY41" fmla="*/ 40466 h 968938"/>
              <a:gd name="connsiteX42" fmla="*/ 340089 w 970530"/>
              <a:gd name="connsiteY42" fmla="*/ 48154 h 968938"/>
              <a:gd name="connsiteX43" fmla="*/ 352667 w 970530"/>
              <a:gd name="connsiteY43" fmla="*/ 49446 h 968938"/>
              <a:gd name="connsiteX44" fmla="*/ 349069 w 970530"/>
              <a:gd name="connsiteY44" fmla="*/ 57134 h 968938"/>
              <a:gd name="connsiteX45" fmla="*/ 361647 w 970530"/>
              <a:gd name="connsiteY45" fmla="*/ 58426 h 968938"/>
              <a:gd name="connsiteX46" fmla="*/ 358622 w 970530"/>
              <a:gd name="connsiteY46" fmla="*/ 64889 h 968938"/>
              <a:gd name="connsiteX47" fmla="*/ 370285 w 970530"/>
              <a:gd name="connsiteY47" fmla="*/ 64889 h 968938"/>
              <a:gd name="connsiteX48" fmla="*/ 370285 w 970530"/>
              <a:gd name="connsiteY48" fmla="*/ 67372 h 968938"/>
              <a:gd name="connsiteX49" fmla="*/ 370628 w 970530"/>
              <a:gd name="connsiteY49" fmla="*/ 67407 h 968938"/>
              <a:gd name="connsiteX50" fmla="*/ 370285 w 970530"/>
              <a:gd name="connsiteY50" fmla="*/ 68140 h 968938"/>
              <a:gd name="connsiteX51" fmla="*/ 370285 w 970530"/>
              <a:gd name="connsiteY51" fmla="*/ 75429 h 968938"/>
              <a:gd name="connsiteX52" fmla="*/ 379608 w 970530"/>
              <a:gd name="connsiteY52" fmla="*/ 76387 h 968938"/>
              <a:gd name="connsiteX53" fmla="*/ 376010 w 970530"/>
              <a:gd name="connsiteY53" fmla="*/ 84075 h 968938"/>
              <a:gd name="connsiteX54" fmla="*/ 388588 w 970530"/>
              <a:gd name="connsiteY54" fmla="*/ 85367 h 968938"/>
              <a:gd name="connsiteX55" fmla="*/ 384990 w 970530"/>
              <a:gd name="connsiteY55" fmla="*/ 93055 h 968938"/>
              <a:gd name="connsiteX56" fmla="*/ 397568 w 970530"/>
              <a:gd name="connsiteY56" fmla="*/ 94347 h 968938"/>
              <a:gd name="connsiteX57" fmla="*/ 393969 w 970530"/>
              <a:gd name="connsiteY57" fmla="*/ 102035 h 968938"/>
              <a:gd name="connsiteX58" fmla="*/ 406549 w 970530"/>
              <a:gd name="connsiteY58" fmla="*/ 103328 h 968938"/>
              <a:gd name="connsiteX59" fmla="*/ 402951 w 970530"/>
              <a:gd name="connsiteY59" fmla="*/ 111015 h 968938"/>
              <a:gd name="connsiteX60" fmla="*/ 415529 w 970530"/>
              <a:gd name="connsiteY60" fmla="*/ 112308 h 968938"/>
              <a:gd name="connsiteX61" fmla="*/ 413482 w 970530"/>
              <a:gd name="connsiteY61" fmla="*/ 116681 h 968938"/>
              <a:gd name="connsiteX62" fmla="*/ 478036 w 970530"/>
              <a:gd name="connsiteY62" fmla="*/ 116681 h 968938"/>
              <a:gd name="connsiteX63" fmla="*/ 478036 w 970530"/>
              <a:gd name="connsiteY63" fmla="*/ 10120 h 968938"/>
              <a:gd name="connsiteX64" fmla="*/ 551260 w 970530"/>
              <a:gd name="connsiteY64" fmla="*/ 10120 h 968938"/>
              <a:gd name="connsiteX65" fmla="*/ 551260 w 970530"/>
              <a:gd name="connsiteY65" fmla="*/ 23695 h 968938"/>
              <a:gd name="connsiteX66" fmla="*/ 556112 w 970530"/>
              <a:gd name="connsiteY66" fmla="*/ 23695 h 968938"/>
              <a:gd name="connsiteX67" fmla="*/ 556112 w 970530"/>
              <a:gd name="connsiteY67" fmla="*/ 32676 h 968938"/>
              <a:gd name="connsiteX68" fmla="*/ 565093 w 970530"/>
              <a:gd name="connsiteY68" fmla="*/ 32676 h 968938"/>
              <a:gd name="connsiteX69" fmla="*/ 565093 w 970530"/>
              <a:gd name="connsiteY69" fmla="*/ 41656 h 968938"/>
              <a:gd name="connsiteX70" fmla="*/ 574073 w 970530"/>
              <a:gd name="connsiteY70" fmla="*/ 41656 h 968938"/>
              <a:gd name="connsiteX71" fmla="*/ 574073 w 970530"/>
              <a:gd name="connsiteY71" fmla="*/ 50636 h 968938"/>
              <a:gd name="connsiteX72" fmla="*/ 583053 w 970530"/>
              <a:gd name="connsiteY72" fmla="*/ 50636 h 968938"/>
              <a:gd name="connsiteX73" fmla="*/ 583053 w 970530"/>
              <a:gd name="connsiteY73" fmla="*/ 59616 h 968938"/>
              <a:gd name="connsiteX74" fmla="*/ 592033 w 970530"/>
              <a:gd name="connsiteY74" fmla="*/ 59616 h 968938"/>
              <a:gd name="connsiteX75" fmla="*/ 592033 w 970530"/>
              <a:gd name="connsiteY75" fmla="*/ 68597 h 968938"/>
              <a:gd name="connsiteX76" fmla="*/ 601014 w 970530"/>
              <a:gd name="connsiteY76" fmla="*/ 68597 h 968938"/>
              <a:gd name="connsiteX77" fmla="*/ 601014 w 970530"/>
              <a:gd name="connsiteY77" fmla="*/ 77577 h 968938"/>
              <a:gd name="connsiteX78" fmla="*/ 609994 w 970530"/>
              <a:gd name="connsiteY78" fmla="*/ 77577 h 968938"/>
              <a:gd name="connsiteX79" fmla="*/ 609994 w 970530"/>
              <a:gd name="connsiteY79" fmla="*/ 86557 h 968938"/>
              <a:gd name="connsiteX80" fmla="*/ 618974 w 970530"/>
              <a:gd name="connsiteY80" fmla="*/ 86557 h 968938"/>
              <a:gd name="connsiteX81" fmla="*/ 618974 w 970530"/>
              <a:gd name="connsiteY81" fmla="*/ 95537 h 968938"/>
              <a:gd name="connsiteX82" fmla="*/ 627954 w 970530"/>
              <a:gd name="connsiteY82" fmla="*/ 95537 h 968938"/>
              <a:gd name="connsiteX83" fmla="*/ 627954 w 970530"/>
              <a:gd name="connsiteY83" fmla="*/ 104518 h 968938"/>
              <a:gd name="connsiteX84" fmla="*/ 636935 w 970530"/>
              <a:gd name="connsiteY84" fmla="*/ 104518 h 968938"/>
              <a:gd name="connsiteX85" fmla="*/ 636935 w 970530"/>
              <a:gd name="connsiteY85" fmla="*/ 113498 h 968938"/>
              <a:gd name="connsiteX86" fmla="*/ 645915 w 970530"/>
              <a:gd name="connsiteY86" fmla="*/ 113498 h 968938"/>
              <a:gd name="connsiteX87" fmla="*/ 645915 w 970530"/>
              <a:gd name="connsiteY87" fmla="*/ 122478 h 968938"/>
              <a:gd name="connsiteX88" fmla="*/ 654895 w 970530"/>
              <a:gd name="connsiteY88" fmla="*/ 122478 h 968938"/>
              <a:gd name="connsiteX89" fmla="*/ 654895 w 970530"/>
              <a:gd name="connsiteY89" fmla="*/ 131458 h 968938"/>
              <a:gd name="connsiteX90" fmla="*/ 663875 w 970530"/>
              <a:gd name="connsiteY90" fmla="*/ 131458 h 968938"/>
              <a:gd name="connsiteX91" fmla="*/ 663875 w 970530"/>
              <a:gd name="connsiteY91" fmla="*/ 140439 h 968938"/>
              <a:gd name="connsiteX92" fmla="*/ 672856 w 970530"/>
              <a:gd name="connsiteY92" fmla="*/ 140439 h 968938"/>
              <a:gd name="connsiteX93" fmla="*/ 672856 w 970530"/>
              <a:gd name="connsiteY93" fmla="*/ 149419 h 968938"/>
              <a:gd name="connsiteX94" fmla="*/ 681836 w 970530"/>
              <a:gd name="connsiteY94" fmla="*/ 149419 h 968938"/>
              <a:gd name="connsiteX95" fmla="*/ 681836 w 970530"/>
              <a:gd name="connsiteY95" fmla="*/ 158399 h 968938"/>
              <a:gd name="connsiteX96" fmla="*/ 690816 w 970530"/>
              <a:gd name="connsiteY96" fmla="*/ 158399 h 968938"/>
              <a:gd name="connsiteX97" fmla="*/ 690816 w 970530"/>
              <a:gd name="connsiteY97" fmla="*/ 167379 h 968938"/>
              <a:gd name="connsiteX98" fmla="*/ 699796 w 970530"/>
              <a:gd name="connsiteY98" fmla="*/ 167379 h 968938"/>
              <a:gd name="connsiteX99" fmla="*/ 699796 w 970530"/>
              <a:gd name="connsiteY99" fmla="*/ 176360 h 968938"/>
              <a:gd name="connsiteX100" fmla="*/ 708777 w 970530"/>
              <a:gd name="connsiteY100" fmla="*/ 176360 h 968938"/>
              <a:gd name="connsiteX101" fmla="*/ 708777 w 970530"/>
              <a:gd name="connsiteY101" fmla="*/ 185340 h 968938"/>
              <a:gd name="connsiteX102" fmla="*/ 717757 w 970530"/>
              <a:gd name="connsiteY102" fmla="*/ 185340 h 968938"/>
              <a:gd name="connsiteX103" fmla="*/ 717757 w 970530"/>
              <a:gd name="connsiteY103" fmla="*/ 194320 h 968938"/>
              <a:gd name="connsiteX104" fmla="*/ 726737 w 970530"/>
              <a:gd name="connsiteY104" fmla="*/ 194320 h 968938"/>
              <a:gd name="connsiteX105" fmla="*/ 726737 w 970530"/>
              <a:gd name="connsiteY105" fmla="*/ 203300 h 968938"/>
              <a:gd name="connsiteX106" fmla="*/ 735717 w 970530"/>
              <a:gd name="connsiteY106" fmla="*/ 203300 h 968938"/>
              <a:gd name="connsiteX107" fmla="*/ 735717 w 970530"/>
              <a:gd name="connsiteY107" fmla="*/ 212280 h 968938"/>
              <a:gd name="connsiteX108" fmla="*/ 744697 w 970530"/>
              <a:gd name="connsiteY108" fmla="*/ 212280 h 968938"/>
              <a:gd name="connsiteX109" fmla="*/ 744697 w 970530"/>
              <a:gd name="connsiteY109" fmla="*/ 221261 h 968938"/>
              <a:gd name="connsiteX110" fmla="*/ 753678 w 970530"/>
              <a:gd name="connsiteY110" fmla="*/ 221261 h 968938"/>
              <a:gd name="connsiteX111" fmla="*/ 753678 w 970530"/>
              <a:gd name="connsiteY111" fmla="*/ 230241 h 968938"/>
              <a:gd name="connsiteX112" fmla="*/ 762658 w 970530"/>
              <a:gd name="connsiteY112" fmla="*/ 230241 h 968938"/>
              <a:gd name="connsiteX113" fmla="*/ 762658 w 970530"/>
              <a:gd name="connsiteY113" fmla="*/ 239221 h 968938"/>
              <a:gd name="connsiteX114" fmla="*/ 771638 w 970530"/>
              <a:gd name="connsiteY114" fmla="*/ 239221 h 968938"/>
              <a:gd name="connsiteX115" fmla="*/ 771638 w 970530"/>
              <a:gd name="connsiteY115" fmla="*/ 248202 h 968938"/>
              <a:gd name="connsiteX116" fmla="*/ 780619 w 970530"/>
              <a:gd name="connsiteY116" fmla="*/ 248202 h 968938"/>
              <a:gd name="connsiteX117" fmla="*/ 780619 w 970530"/>
              <a:gd name="connsiteY117" fmla="*/ 256174 h 968938"/>
              <a:gd name="connsiteX118" fmla="*/ 781627 w 970530"/>
              <a:gd name="connsiteY118" fmla="*/ 257182 h 968938"/>
              <a:gd name="connsiteX119" fmla="*/ 789599 w 970530"/>
              <a:gd name="connsiteY119" fmla="*/ 257182 h 968938"/>
              <a:gd name="connsiteX120" fmla="*/ 789599 w 970530"/>
              <a:gd name="connsiteY120" fmla="*/ 265154 h 968938"/>
              <a:gd name="connsiteX121" fmla="*/ 790607 w 970530"/>
              <a:gd name="connsiteY121" fmla="*/ 266162 h 968938"/>
              <a:gd name="connsiteX122" fmla="*/ 798579 w 970530"/>
              <a:gd name="connsiteY122" fmla="*/ 266162 h 968938"/>
              <a:gd name="connsiteX123" fmla="*/ 798579 w 970530"/>
              <a:gd name="connsiteY123" fmla="*/ 274134 h 968938"/>
              <a:gd name="connsiteX124" fmla="*/ 799588 w 970530"/>
              <a:gd name="connsiteY124" fmla="*/ 275143 h 968938"/>
              <a:gd name="connsiteX125" fmla="*/ 807560 w 970530"/>
              <a:gd name="connsiteY125" fmla="*/ 275143 h 968938"/>
              <a:gd name="connsiteX126" fmla="*/ 807560 w 970530"/>
              <a:gd name="connsiteY126" fmla="*/ 283115 h 968938"/>
              <a:gd name="connsiteX127" fmla="*/ 970530 w 970530"/>
              <a:gd name="connsiteY127" fmla="*/ 446085 h 968938"/>
              <a:gd name="connsiteX128" fmla="*/ 934646 w 970530"/>
              <a:gd name="connsiteY128" fmla="*/ 561686 h 968938"/>
              <a:gd name="connsiteX129" fmla="*/ 438360 w 970530"/>
              <a:gd name="connsiteY129" fmla="*/ 968734 h 968938"/>
              <a:gd name="connsiteX130" fmla="*/ 436340 w 970530"/>
              <a:gd name="connsiteY130" fmla="*/ 968938 h 968938"/>
              <a:gd name="connsiteX131" fmla="*/ 246591 w 970530"/>
              <a:gd name="connsiteY131" fmla="*/ 779189 h 968938"/>
              <a:gd name="connsiteX132" fmla="*/ 248087 w 970530"/>
              <a:gd name="connsiteY132" fmla="*/ 777693 h 968938"/>
              <a:gd name="connsiteX133" fmla="*/ 240094 w 970530"/>
              <a:gd name="connsiteY133" fmla="*/ 768036 h 968938"/>
              <a:gd name="connsiteX134" fmla="*/ 239176 w 970530"/>
              <a:gd name="connsiteY134" fmla="*/ 768797 h 968938"/>
              <a:gd name="connsiteX135" fmla="*/ 231114 w 970530"/>
              <a:gd name="connsiteY135" fmla="*/ 759056 h 968938"/>
              <a:gd name="connsiteX136" fmla="*/ 230196 w 970530"/>
              <a:gd name="connsiteY136" fmla="*/ 759817 h 968938"/>
              <a:gd name="connsiteX137" fmla="*/ 222134 w 970530"/>
              <a:gd name="connsiteY137" fmla="*/ 750076 h 968938"/>
              <a:gd name="connsiteX138" fmla="*/ 221216 w 970530"/>
              <a:gd name="connsiteY138" fmla="*/ 750837 h 968938"/>
              <a:gd name="connsiteX139" fmla="*/ 213153 w 970530"/>
              <a:gd name="connsiteY139" fmla="*/ 741094 h 968938"/>
              <a:gd name="connsiteX140" fmla="*/ 212235 w 970530"/>
              <a:gd name="connsiteY140" fmla="*/ 741856 h 968938"/>
              <a:gd name="connsiteX141" fmla="*/ 204173 w 970530"/>
              <a:gd name="connsiteY141" fmla="*/ 732115 h 968938"/>
              <a:gd name="connsiteX142" fmla="*/ 203255 w 970530"/>
              <a:gd name="connsiteY142" fmla="*/ 732876 h 968938"/>
              <a:gd name="connsiteX143" fmla="*/ 195193 w 970530"/>
              <a:gd name="connsiteY143" fmla="*/ 723135 h 968938"/>
              <a:gd name="connsiteX144" fmla="*/ 194275 w 970530"/>
              <a:gd name="connsiteY144" fmla="*/ 723896 h 968938"/>
              <a:gd name="connsiteX145" fmla="*/ 186213 w 970530"/>
              <a:gd name="connsiteY145" fmla="*/ 714155 h 968938"/>
              <a:gd name="connsiteX146" fmla="*/ 185295 w 970530"/>
              <a:gd name="connsiteY146" fmla="*/ 714916 h 968938"/>
              <a:gd name="connsiteX147" fmla="*/ 177232 w 970530"/>
              <a:gd name="connsiteY147" fmla="*/ 705173 h 968938"/>
              <a:gd name="connsiteX148" fmla="*/ 176314 w 970530"/>
              <a:gd name="connsiteY148" fmla="*/ 705935 h 968938"/>
              <a:gd name="connsiteX149" fmla="*/ 168252 w 970530"/>
              <a:gd name="connsiteY149" fmla="*/ 696194 h 968938"/>
              <a:gd name="connsiteX150" fmla="*/ 167334 w 970530"/>
              <a:gd name="connsiteY150" fmla="*/ 696955 h 968938"/>
              <a:gd name="connsiteX151" fmla="*/ 159272 w 970530"/>
              <a:gd name="connsiteY151" fmla="*/ 687214 h 968938"/>
              <a:gd name="connsiteX152" fmla="*/ 158354 w 970530"/>
              <a:gd name="connsiteY152" fmla="*/ 687975 h 968938"/>
              <a:gd name="connsiteX153" fmla="*/ 150292 w 970530"/>
              <a:gd name="connsiteY153" fmla="*/ 678234 h 968938"/>
              <a:gd name="connsiteX154" fmla="*/ 149374 w 970530"/>
              <a:gd name="connsiteY154" fmla="*/ 678995 h 968938"/>
              <a:gd name="connsiteX155" fmla="*/ 141311 w 970530"/>
              <a:gd name="connsiteY155" fmla="*/ 669252 h 968938"/>
              <a:gd name="connsiteX156" fmla="*/ 140393 w 970530"/>
              <a:gd name="connsiteY156" fmla="*/ 670014 h 968938"/>
              <a:gd name="connsiteX157" fmla="*/ 132331 w 970530"/>
              <a:gd name="connsiteY157" fmla="*/ 660273 h 968938"/>
              <a:gd name="connsiteX158" fmla="*/ 131413 w 970530"/>
              <a:gd name="connsiteY158" fmla="*/ 661034 h 968938"/>
              <a:gd name="connsiteX159" fmla="*/ 123351 w 970530"/>
              <a:gd name="connsiteY159" fmla="*/ 651293 h 968938"/>
              <a:gd name="connsiteX160" fmla="*/ 122433 w 970530"/>
              <a:gd name="connsiteY160" fmla="*/ 652054 h 968938"/>
              <a:gd name="connsiteX161" fmla="*/ 114371 w 970530"/>
              <a:gd name="connsiteY161" fmla="*/ 642313 h 968938"/>
              <a:gd name="connsiteX162" fmla="*/ 113453 w 970530"/>
              <a:gd name="connsiteY162" fmla="*/ 643074 h 968938"/>
              <a:gd name="connsiteX163" fmla="*/ 105390 w 970530"/>
              <a:gd name="connsiteY163" fmla="*/ 633331 h 968938"/>
              <a:gd name="connsiteX164" fmla="*/ 104472 w 970530"/>
              <a:gd name="connsiteY164" fmla="*/ 634093 h 968938"/>
              <a:gd name="connsiteX165" fmla="*/ 96410 w 970530"/>
              <a:gd name="connsiteY165" fmla="*/ 624352 h 968938"/>
              <a:gd name="connsiteX166" fmla="*/ 95492 w 970530"/>
              <a:gd name="connsiteY166" fmla="*/ 625113 h 968938"/>
              <a:gd name="connsiteX167" fmla="*/ 87430 w 970530"/>
              <a:gd name="connsiteY167" fmla="*/ 615372 h 968938"/>
              <a:gd name="connsiteX168" fmla="*/ 86512 w 970530"/>
              <a:gd name="connsiteY168" fmla="*/ 616133 h 968938"/>
              <a:gd name="connsiteX169" fmla="*/ 78450 w 970530"/>
              <a:gd name="connsiteY169" fmla="*/ 606392 h 968938"/>
              <a:gd name="connsiteX170" fmla="*/ 77532 w 970530"/>
              <a:gd name="connsiteY170" fmla="*/ 607153 h 968938"/>
              <a:gd name="connsiteX171" fmla="*/ 69469 w 970530"/>
              <a:gd name="connsiteY171" fmla="*/ 597410 h 968938"/>
              <a:gd name="connsiteX172" fmla="*/ 68551 w 970530"/>
              <a:gd name="connsiteY172" fmla="*/ 598172 h 968938"/>
              <a:gd name="connsiteX173" fmla="*/ 25688 w 970530"/>
              <a:gd name="connsiteY173" fmla="*/ 546380 h 968938"/>
              <a:gd name="connsiteX174" fmla="*/ 28430 w 970530"/>
              <a:gd name="connsiteY174" fmla="*/ 541981 h 968938"/>
              <a:gd name="connsiteX175" fmla="*/ 20836 w 970530"/>
              <a:gd name="connsiteY175" fmla="*/ 532805 h 968938"/>
              <a:gd name="connsiteX176" fmla="*/ 39886 w 970530"/>
              <a:gd name="connsiteY176" fmla="*/ 482798 h 968938"/>
              <a:gd name="connsiteX177" fmla="*/ 39886 w 970530"/>
              <a:gd name="connsiteY177" fmla="*/ 299477 h 968938"/>
              <a:gd name="connsiteX178" fmla="*/ 31793 w 970530"/>
              <a:gd name="connsiteY178" fmla="*/ 299477 h 968938"/>
              <a:gd name="connsiteX179" fmla="*/ 31793 w 970530"/>
              <a:gd name="connsiteY179" fmla="*/ 290497 h 968938"/>
              <a:gd name="connsiteX180" fmla="*/ 22813 w 970530"/>
              <a:gd name="connsiteY180" fmla="*/ 290497 h 968938"/>
              <a:gd name="connsiteX181" fmla="*/ 22813 w 970530"/>
              <a:gd name="connsiteY181" fmla="*/ 281517 h 968938"/>
              <a:gd name="connsiteX182" fmla="*/ 13833 w 970530"/>
              <a:gd name="connsiteY182" fmla="*/ 281517 h 968938"/>
              <a:gd name="connsiteX183" fmla="*/ 13833 w 970530"/>
              <a:gd name="connsiteY183" fmla="*/ 272536 h 968938"/>
              <a:gd name="connsiteX184" fmla="*/ 4852 w 970530"/>
              <a:gd name="connsiteY184" fmla="*/ 272536 h 968938"/>
              <a:gd name="connsiteX185" fmla="*/ 4852 w 970530"/>
              <a:gd name="connsiteY185" fmla="*/ 258961 h 968938"/>
              <a:gd name="connsiteX186" fmla="*/ 0 w 970530"/>
              <a:gd name="connsiteY186" fmla="*/ 258961 h 968938"/>
              <a:gd name="connsiteX187" fmla="*/ 0 w 970530"/>
              <a:gd name="connsiteY187" fmla="*/ 181570 h 968938"/>
              <a:gd name="connsiteX188" fmla="*/ 97882 w 970530"/>
              <a:gd name="connsiteY188" fmla="*/ 181570 h 968938"/>
              <a:gd name="connsiteX189" fmla="*/ 94332 w 970530"/>
              <a:gd name="connsiteY189" fmla="*/ 175794 h 968938"/>
              <a:gd name="connsiteX190" fmla="*/ 91819 w 970530"/>
              <a:gd name="connsiteY190" fmla="*/ 177337 h 968938"/>
              <a:gd name="connsiteX191" fmla="*/ 85351 w 970530"/>
              <a:gd name="connsiteY191" fmla="*/ 166812 h 968938"/>
              <a:gd name="connsiteX192" fmla="*/ 82838 w 970530"/>
              <a:gd name="connsiteY192" fmla="*/ 168356 h 968938"/>
              <a:gd name="connsiteX193" fmla="*/ 17354 w 970530"/>
              <a:gd name="connsiteY193" fmla="*/ 61795 h 968938"/>
              <a:gd name="connsiteX194" fmla="*/ 19904 w 970530"/>
              <a:gd name="connsiteY194" fmla="*/ 60265 h 968938"/>
              <a:gd name="connsiteX195" fmla="*/ 12502 w 970530"/>
              <a:gd name="connsiteY195" fmla="*/ 48220 h 968938"/>
              <a:gd name="connsiteX196" fmla="*/ 75010 w 970530"/>
              <a:gd name="connsiteY196" fmla="*/ 10716 h 968938"/>
              <a:gd name="connsiteX197" fmla="*/ 97120 w 970530"/>
              <a:gd name="connsiteY197" fmla="*/ 42673 h 968938"/>
              <a:gd name="connsiteX198" fmla="*/ 97823 w 970530"/>
              <a:gd name="connsiteY198" fmla="*/ 42252 h 968938"/>
              <a:gd name="connsiteX199" fmla="*/ 104847 w 970530"/>
              <a:gd name="connsiteY199" fmla="*/ 52405 h 968938"/>
              <a:gd name="connsiteX200" fmla="*/ 106803 w 970530"/>
              <a:gd name="connsiteY200" fmla="*/ 51232 h 968938"/>
              <a:gd name="connsiteX201" fmla="*/ 113827 w 970530"/>
              <a:gd name="connsiteY201" fmla="*/ 61385 h 968938"/>
              <a:gd name="connsiteX202" fmla="*/ 115783 w 970530"/>
              <a:gd name="connsiteY202" fmla="*/ 60212 h 968938"/>
              <a:gd name="connsiteX203" fmla="*/ 122808 w 970530"/>
              <a:gd name="connsiteY203" fmla="*/ 70366 h 968938"/>
              <a:gd name="connsiteX204" fmla="*/ 124764 w 970530"/>
              <a:gd name="connsiteY204" fmla="*/ 69193 h 968938"/>
              <a:gd name="connsiteX205" fmla="*/ 131788 w 970530"/>
              <a:gd name="connsiteY205" fmla="*/ 79346 h 968938"/>
              <a:gd name="connsiteX206" fmla="*/ 133744 w 970530"/>
              <a:gd name="connsiteY206" fmla="*/ 78173 h 968938"/>
              <a:gd name="connsiteX207" fmla="*/ 140768 w 970530"/>
              <a:gd name="connsiteY207" fmla="*/ 88326 h 968938"/>
              <a:gd name="connsiteX208" fmla="*/ 142724 w 970530"/>
              <a:gd name="connsiteY208" fmla="*/ 87153 h 968938"/>
              <a:gd name="connsiteX209" fmla="*/ 149748 w 970530"/>
              <a:gd name="connsiteY209" fmla="*/ 97306 h 968938"/>
              <a:gd name="connsiteX210" fmla="*/ 151704 w 970530"/>
              <a:gd name="connsiteY210" fmla="*/ 96133 h 968938"/>
              <a:gd name="connsiteX211" fmla="*/ 158729 w 970530"/>
              <a:gd name="connsiteY211" fmla="*/ 106287 h 968938"/>
              <a:gd name="connsiteX212" fmla="*/ 160685 w 970530"/>
              <a:gd name="connsiteY212" fmla="*/ 105114 h 968938"/>
              <a:gd name="connsiteX213" fmla="*/ 160735 w 970530"/>
              <a:gd name="connsiteY213" fmla="*/ 105186 h 968938"/>
              <a:gd name="connsiteX214" fmla="*/ 160735 w 970530"/>
              <a:gd name="connsiteY214" fmla="*/ 64889 h 968938"/>
              <a:gd name="connsiteX215" fmla="*/ 216396 w 970530"/>
              <a:gd name="connsiteY215" fmla="*/ 64889 h 968938"/>
              <a:gd name="connsiteX216" fmla="*/ 233958 w 970530"/>
              <a:gd name="connsiteY216" fmla="*/ 0 h 96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970530" h="968938">
                <a:moveTo>
                  <a:pt x="157193" y="238654"/>
                </a:moveTo>
                <a:lnTo>
                  <a:pt x="154926" y="240047"/>
                </a:lnTo>
                <a:lnTo>
                  <a:pt x="158049" y="240047"/>
                </a:lnTo>
                <a:close/>
                <a:moveTo>
                  <a:pt x="152692" y="236963"/>
                </a:moveTo>
                <a:lnTo>
                  <a:pt x="152692" y="240047"/>
                </a:lnTo>
                <a:lnTo>
                  <a:pt x="154587" y="240047"/>
                </a:lnTo>
                <a:close/>
                <a:moveTo>
                  <a:pt x="148213" y="229675"/>
                </a:moveTo>
                <a:lnTo>
                  <a:pt x="145947" y="231066"/>
                </a:lnTo>
                <a:lnTo>
                  <a:pt x="149068" y="231066"/>
                </a:lnTo>
                <a:close/>
                <a:moveTo>
                  <a:pt x="143712" y="227983"/>
                </a:moveTo>
                <a:lnTo>
                  <a:pt x="143712" y="231066"/>
                </a:lnTo>
                <a:lnTo>
                  <a:pt x="145606" y="231066"/>
                </a:lnTo>
                <a:close/>
                <a:moveTo>
                  <a:pt x="139233" y="220695"/>
                </a:moveTo>
                <a:lnTo>
                  <a:pt x="136967" y="222086"/>
                </a:lnTo>
                <a:lnTo>
                  <a:pt x="140088" y="222086"/>
                </a:lnTo>
                <a:close/>
                <a:moveTo>
                  <a:pt x="134732" y="219003"/>
                </a:moveTo>
                <a:lnTo>
                  <a:pt x="134732" y="222086"/>
                </a:lnTo>
                <a:lnTo>
                  <a:pt x="136626" y="222086"/>
                </a:lnTo>
                <a:close/>
                <a:moveTo>
                  <a:pt x="130253" y="211715"/>
                </a:moveTo>
                <a:lnTo>
                  <a:pt x="127987" y="213106"/>
                </a:lnTo>
                <a:lnTo>
                  <a:pt x="131108" y="213106"/>
                </a:lnTo>
                <a:close/>
                <a:moveTo>
                  <a:pt x="125752" y="210023"/>
                </a:moveTo>
                <a:lnTo>
                  <a:pt x="125752" y="213106"/>
                </a:lnTo>
                <a:lnTo>
                  <a:pt x="127646" y="213106"/>
                </a:lnTo>
                <a:close/>
                <a:moveTo>
                  <a:pt x="121272" y="202733"/>
                </a:moveTo>
                <a:lnTo>
                  <a:pt x="119005" y="204126"/>
                </a:lnTo>
                <a:lnTo>
                  <a:pt x="122128" y="204126"/>
                </a:lnTo>
                <a:close/>
                <a:moveTo>
                  <a:pt x="116771" y="201042"/>
                </a:moveTo>
                <a:lnTo>
                  <a:pt x="116771" y="204126"/>
                </a:lnTo>
                <a:lnTo>
                  <a:pt x="118666" y="204126"/>
                </a:lnTo>
                <a:close/>
                <a:moveTo>
                  <a:pt x="112292" y="193754"/>
                </a:moveTo>
                <a:lnTo>
                  <a:pt x="111919" y="193983"/>
                </a:lnTo>
                <a:lnTo>
                  <a:pt x="111919" y="195145"/>
                </a:lnTo>
                <a:lnTo>
                  <a:pt x="113147" y="195145"/>
                </a:lnTo>
                <a:close/>
                <a:moveTo>
                  <a:pt x="233958" y="0"/>
                </a:moveTo>
                <a:lnTo>
                  <a:pt x="320874" y="8930"/>
                </a:lnTo>
                <a:lnTo>
                  <a:pt x="315034" y="21406"/>
                </a:lnTo>
                <a:lnTo>
                  <a:pt x="325726" y="22505"/>
                </a:lnTo>
                <a:lnTo>
                  <a:pt x="322127" y="30193"/>
                </a:lnTo>
                <a:lnTo>
                  <a:pt x="334707" y="31486"/>
                </a:lnTo>
                <a:lnTo>
                  <a:pt x="331109" y="39174"/>
                </a:lnTo>
                <a:lnTo>
                  <a:pt x="343687" y="40466"/>
                </a:lnTo>
                <a:lnTo>
                  <a:pt x="340089" y="48154"/>
                </a:lnTo>
                <a:lnTo>
                  <a:pt x="352667" y="49446"/>
                </a:lnTo>
                <a:lnTo>
                  <a:pt x="349069" y="57134"/>
                </a:lnTo>
                <a:lnTo>
                  <a:pt x="361647" y="58426"/>
                </a:lnTo>
                <a:lnTo>
                  <a:pt x="358622" y="64889"/>
                </a:lnTo>
                <a:lnTo>
                  <a:pt x="370285" y="64889"/>
                </a:lnTo>
                <a:lnTo>
                  <a:pt x="370285" y="67372"/>
                </a:lnTo>
                <a:lnTo>
                  <a:pt x="370628" y="67407"/>
                </a:lnTo>
                <a:lnTo>
                  <a:pt x="370285" y="68140"/>
                </a:lnTo>
                <a:lnTo>
                  <a:pt x="370285" y="75429"/>
                </a:lnTo>
                <a:lnTo>
                  <a:pt x="379608" y="76387"/>
                </a:lnTo>
                <a:lnTo>
                  <a:pt x="376010" y="84075"/>
                </a:lnTo>
                <a:lnTo>
                  <a:pt x="388588" y="85367"/>
                </a:lnTo>
                <a:lnTo>
                  <a:pt x="384990" y="93055"/>
                </a:lnTo>
                <a:lnTo>
                  <a:pt x="397568" y="94347"/>
                </a:lnTo>
                <a:lnTo>
                  <a:pt x="393969" y="102035"/>
                </a:lnTo>
                <a:lnTo>
                  <a:pt x="406549" y="103328"/>
                </a:lnTo>
                <a:lnTo>
                  <a:pt x="402951" y="111015"/>
                </a:lnTo>
                <a:lnTo>
                  <a:pt x="415529" y="112308"/>
                </a:lnTo>
                <a:lnTo>
                  <a:pt x="413482" y="116681"/>
                </a:lnTo>
                <a:lnTo>
                  <a:pt x="478036" y="116681"/>
                </a:lnTo>
                <a:lnTo>
                  <a:pt x="478036" y="10120"/>
                </a:lnTo>
                <a:lnTo>
                  <a:pt x="551260" y="10120"/>
                </a:lnTo>
                <a:lnTo>
                  <a:pt x="551260" y="23695"/>
                </a:lnTo>
                <a:lnTo>
                  <a:pt x="556112" y="23695"/>
                </a:lnTo>
                <a:lnTo>
                  <a:pt x="556112" y="32676"/>
                </a:lnTo>
                <a:lnTo>
                  <a:pt x="565093" y="32676"/>
                </a:lnTo>
                <a:lnTo>
                  <a:pt x="565093" y="41656"/>
                </a:lnTo>
                <a:lnTo>
                  <a:pt x="574073" y="41656"/>
                </a:lnTo>
                <a:lnTo>
                  <a:pt x="574073" y="50636"/>
                </a:lnTo>
                <a:lnTo>
                  <a:pt x="583053" y="50636"/>
                </a:lnTo>
                <a:lnTo>
                  <a:pt x="583053" y="59616"/>
                </a:lnTo>
                <a:lnTo>
                  <a:pt x="592033" y="59616"/>
                </a:lnTo>
                <a:lnTo>
                  <a:pt x="592033" y="68597"/>
                </a:lnTo>
                <a:lnTo>
                  <a:pt x="601014" y="68597"/>
                </a:lnTo>
                <a:lnTo>
                  <a:pt x="601014" y="77577"/>
                </a:lnTo>
                <a:lnTo>
                  <a:pt x="609994" y="77577"/>
                </a:lnTo>
                <a:lnTo>
                  <a:pt x="609994" y="86557"/>
                </a:lnTo>
                <a:lnTo>
                  <a:pt x="618974" y="86557"/>
                </a:lnTo>
                <a:lnTo>
                  <a:pt x="618974" y="95537"/>
                </a:lnTo>
                <a:lnTo>
                  <a:pt x="627954" y="95537"/>
                </a:lnTo>
                <a:lnTo>
                  <a:pt x="627954" y="104518"/>
                </a:lnTo>
                <a:lnTo>
                  <a:pt x="636935" y="104518"/>
                </a:lnTo>
                <a:lnTo>
                  <a:pt x="636935" y="113498"/>
                </a:lnTo>
                <a:lnTo>
                  <a:pt x="645915" y="113498"/>
                </a:lnTo>
                <a:lnTo>
                  <a:pt x="645915" y="122478"/>
                </a:lnTo>
                <a:lnTo>
                  <a:pt x="654895" y="122478"/>
                </a:lnTo>
                <a:lnTo>
                  <a:pt x="654895" y="131458"/>
                </a:lnTo>
                <a:lnTo>
                  <a:pt x="663875" y="131458"/>
                </a:lnTo>
                <a:lnTo>
                  <a:pt x="663875" y="140439"/>
                </a:lnTo>
                <a:lnTo>
                  <a:pt x="672856" y="140439"/>
                </a:lnTo>
                <a:lnTo>
                  <a:pt x="672856" y="149419"/>
                </a:lnTo>
                <a:lnTo>
                  <a:pt x="681836" y="149419"/>
                </a:lnTo>
                <a:lnTo>
                  <a:pt x="681836" y="158399"/>
                </a:lnTo>
                <a:lnTo>
                  <a:pt x="690816" y="158399"/>
                </a:lnTo>
                <a:lnTo>
                  <a:pt x="690816" y="167379"/>
                </a:lnTo>
                <a:lnTo>
                  <a:pt x="699796" y="167379"/>
                </a:lnTo>
                <a:lnTo>
                  <a:pt x="699796" y="176360"/>
                </a:lnTo>
                <a:lnTo>
                  <a:pt x="708777" y="176360"/>
                </a:lnTo>
                <a:lnTo>
                  <a:pt x="708777" y="185340"/>
                </a:lnTo>
                <a:lnTo>
                  <a:pt x="717757" y="185340"/>
                </a:lnTo>
                <a:lnTo>
                  <a:pt x="717757" y="194320"/>
                </a:lnTo>
                <a:lnTo>
                  <a:pt x="726737" y="194320"/>
                </a:lnTo>
                <a:lnTo>
                  <a:pt x="726737" y="203300"/>
                </a:lnTo>
                <a:lnTo>
                  <a:pt x="735717" y="203300"/>
                </a:lnTo>
                <a:lnTo>
                  <a:pt x="735717" y="212280"/>
                </a:lnTo>
                <a:lnTo>
                  <a:pt x="744697" y="212280"/>
                </a:lnTo>
                <a:lnTo>
                  <a:pt x="744697" y="221261"/>
                </a:lnTo>
                <a:lnTo>
                  <a:pt x="753678" y="221261"/>
                </a:lnTo>
                <a:lnTo>
                  <a:pt x="753678" y="230241"/>
                </a:lnTo>
                <a:lnTo>
                  <a:pt x="762658" y="230241"/>
                </a:lnTo>
                <a:lnTo>
                  <a:pt x="762658" y="239221"/>
                </a:lnTo>
                <a:lnTo>
                  <a:pt x="771638" y="239221"/>
                </a:lnTo>
                <a:lnTo>
                  <a:pt x="771638" y="248202"/>
                </a:lnTo>
                <a:lnTo>
                  <a:pt x="780619" y="248202"/>
                </a:lnTo>
                <a:lnTo>
                  <a:pt x="780619" y="256174"/>
                </a:lnTo>
                <a:lnTo>
                  <a:pt x="781627" y="257182"/>
                </a:lnTo>
                <a:lnTo>
                  <a:pt x="789599" y="257182"/>
                </a:lnTo>
                <a:lnTo>
                  <a:pt x="789599" y="265154"/>
                </a:lnTo>
                <a:lnTo>
                  <a:pt x="790607" y="266162"/>
                </a:lnTo>
                <a:lnTo>
                  <a:pt x="798579" y="266162"/>
                </a:lnTo>
                <a:lnTo>
                  <a:pt x="798579" y="274134"/>
                </a:lnTo>
                <a:lnTo>
                  <a:pt x="799588" y="275143"/>
                </a:lnTo>
                <a:lnTo>
                  <a:pt x="807560" y="275143"/>
                </a:lnTo>
                <a:lnTo>
                  <a:pt x="807560" y="283115"/>
                </a:lnTo>
                <a:lnTo>
                  <a:pt x="970530" y="446085"/>
                </a:lnTo>
                <a:lnTo>
                  <a:pt x="934646" y="561686"/>
                </a:lnTo>
                <a:cubicBezTo>
                  <a:pt x="847432" y="767882"/>
                  <a:pt x="662752" y="922817"/>
                  <a:pt x="438360" y="968734"/>
                </a:cubicBezTo>
                <a:lnTo>
                  <a:pt x="436340" y="968938"/>
                </a:lnTo>
                <a:lnTo>
                  <a:pt x="246591" y="779189"/>
                </a:lnTo>
                <a:lnTo>
                  <a:pt x="248087" y="777693"/>
                </a:lnTo>
                <a:lnTo>
                  <a:pt x="240094" y="768036"/>
                </a:lnTo>
                <a:lnTo>
                  <a:pt x="239176" y="768797"/>
                </a:lnTo>
                <a:lnTo>
                  <a:pt x="231114" y="759056"/>
                </a:lnTo>
                <a:lnTo>
                  <a:pt x="230196" y="759817"/>
                </a:lnTo>
                <a:lnTo>
                  <a:pt x="222134" y="750076"/>
                </a:lnTo>
                <a:lnTo>
                  <a:pt x="221216" y="750837"/>
                </a:lnTo>
                <a:lnTo>
                  <a:pt x="213153" y="741094"/>
                </a:lnTo>
                <a:lnTo>
                  <a:pt x="212235" y="741856"/>
                </a:lnTo>
                <a:lnTo>
                  <a:pt x="204173" y="732115"/>
                </a:lnTo>
                <a:lnTo>
                  <a:pt x="203255" y="732876"/>
                </a:lnTo>
                <a:lnTo>
                  <a:pt x="195193" y="723135"/>
                </a:lnTo>
                <a:lnTo>
                  <a:pt x="194275" y="723896"/>
                </a:lnTo>
                <a:lnTo>
                  <a:pt x="186213" y="714155"/>
                </a:lnTo>
                <a:lnTo>
                  <a:pt x="185295" y="714916"/>
                </a:lnTo>
                <a:lnTo>
                  <a:pt x="177232" y="705173"/>
                </a:lnTo>
                <a:lnTo>
                  <a:pt x="176314" y="705935"/>
                </a:lnTo>
                <a:lnTo>
                  <a:pt x="168252" y="696194"/>
                </a:lnTo>
                <a:lnTo>
                  <a:pt x="167334" y="696955"/>
                </a:lnTo>
                <a:lnTo>
                  <a:pt x="159272" y="687214"/>
                </a:lnTo>
                <a:lnTo>
                  <a:pt x="158354" y="687975"/>
                </a:lnTo>
                <a:lnTo>
                  <a:pt x="150292" y="678234"/>
                </a:lnTo>
                <a:lnTo>
                  <a:pt x="149374" y="678995"/>
                </a:lnTo>
                <a:lnTo>
                  <a:pt x="141311" y="669252"/>
                </a:lnTo>
                <a:lnTo>
                  <a:pt x="140393" y="670014"/>
                </a:lnTo>
                <a:lnTo>
                  <a:pt x="132331" y="660273"/>
                </a:lnTo>
                <a:lnTo>
                  <a:pt x="131413" y="661034"/>
                </a:lnTo>
                <a:lnTo>
                  <a:pt x="123351" y="651293"/>
                </a:lnTo>
                <a:lnTo>
                  <a:pt x="122433" y="652054"/>
                </a:lnTo>
                <a:lnTo>
                  <a:pt x="114371" y="642313"/>
                </a:lnTo>
                <a:lnTo>
                  <a:pt x="113453" y="643074"/>
                </a:lnTo>
                <a:lnTo>
                  <a:pt x="105390" y="633331"/>
                </a:lnTo>
                <a:lnTo>
                  <a:pt x="104472" y="634093"/>
                </a:lnTo>
                <a:lnTo>
                  <a:pt x="96410" y="624352"/>
                </a:lnTo>
                <a:lnTo>
                  <a:pt x="95492" y="625113"/>
                </a:lnTo>
                <a:lnTo>
                  <a:pt x="87430" y="615372"/>
                </a:lnTo>
                <a:lnTo>
                  <a:pt x="86512" y="616133"/>
                </a:lnTo>
                <a:lnTo>
                  <a:pt x="78450" y="606392"/>
                </a:lnTo>
                <a:lnTo>
                  <a:pt x="77532" y="607153"/>
                </a:lnTo>
                <a:lnTo>
                  <a:pt x="69469" y="597410"/>
                </a:lnTo>
                <a:lnTo>
                  <a:pt x="68551" y="598172"/>
                </a:lnTo>
                <a:lnTo>
                  <a:pt x="25688" y="546380"/>
                </a:lnTo>
                <a:lnTo>
                  <a:pt x="28430" y="541981"/>
                </a:lnTo>
                <a:lnTo>
                  <a:pt x="20836" y="532805"/>
                </a:lnTo>
                <a:cubicBezTo>
                  <a:pt x="33536" y="518914"/>
                  <a:pt x="39886" y="502245"/>
                  <a:pt x="39886" y="482798"/>
                </a:cubicBezTo>
                <a:lnTo>
                  <a:pt x="39886" y="299477"/>
                </a:lnTo>
                <a:lnTo>
                  <a:pt x="31793" y="299477"/>
                </a:lnTo>
                <a:lnTo>
                  <a:pt x="31793" y="290497"/>
                </a:lnTo>
                <a:lnTo>
                  <a:pt x="22813" y="290497"/>
                </a:lnTo>
                <a:lnTo>
                  <a:pt x="22813" y="281517"/>
                </a:lnTo>
                <a:lnTo>
                  <a:pt x="13833" y="281517"/>
                </a:lnTo>
                <a:lnTo>
                  <a:pt x="13833" y="272536"/>
                </a:lnTo>
                <a:lnTo>
                  <a:pt x="4852" y="272536"/>
                </a:lnTo>
                <a:lnTo>
                  <a:pt x="4852" y="258961"/>
                </a:lnTo>
                <a:lnTo>
                  <a:pt x="0" y="258961"/>
                </a:lnTo>
                <a:lnTo>
                  <a:pt x="0" y="181570"/>
                </a:lnTo>
                <a:lnTo>
                  <a:pt x="97882" y="181570"/>
                </a:lnTo>
                <a:lnTo>
                  <a:pt x="94332" y="175794"/>
                </a:lnTo>
                <a:lnTo>
                  <a:pt x="91819" y="177337"/>
                </a:lnTo>
                <a:lnTo>
                  <a:pt x="85351" y="166812"/>
                </a:lnTo>
                <a:lnTo>
                  <a:pt x="82838" y="168356"/>
                </a:lnTo>
                <a:cubicBezTo>
                  <a:pt x="62201" y="129859"/>
                  <a:pt x="40372" y="94339"/>
                  <a:pt x="17354" y="61795"/>
                </a:cubicBezTo>
                <a:lnTo>
                  <a:pt x="19904" y="60265"/>
                </a:lnTo>
                <a:lnTo>
                  <a:pt x="12502" y="48220"/>
                </a:lnTo>
                <a:lnTo>
                  <a:pt x="75010" y="10716"/>
                </a:lnTo>
                <a:lnTo>
                  <a:pt x="97120" y="42673"/>
                </a:lnTo>
                <a:lnTo>
                  <a:pt x="97823" y="42252"/>
                </a:lnTo>
                <a:lnTo>
                  <a:pt x="104847" y="52405"/>
                </a:lnTo>
                <a:lnTo>
                  <a:pt x="106803" y="51232"/>
                </a:lnTo>
                <a:lnTo>
                  <a:pt x="113827" y="61385"/>
                </a:lnTo>
                <a:lnTo>
                  <a:pt x="115783" y="60212"/>
                </a:lnTo>
                <a:lnTo>
                  <a:pt x="122808" y="70366"/>
                </a:lnTo>
                <a:lnTo>
                  <a:pt x="124764" y="69193"/>
                </a:lnTo>
                <a:lnTo>
                  <a:pt x="131788" y="79346"/>
                </a:lnTo>
                <a:lnTo>
                  <a:pt x="133744" y="78173"/>
                </a:lnTo>
                <a:lnTo>
                  <a:pt x="140768" y="88326"/>
                </a:lnTo>
                <a:lnTo>
                  <a:pt x="142724" y="87153"/>
                </a:lnTo>
                <a:lnTo>
                  <a:pt x="149748" y="97306"/>
                </a:lnTo>
                <a:lnTo>
                  <a:pt x="151704" y="96133"/>
                </a:lnTo>
                <a:lnTo>
                  <a:pt x="158729" y="106287"/>
                </a:lnTo>
                <a:lnTo>
                  <a:pt x="160685" y="105114"/>
                </a:lnTo>
                <a:lnTo>
                  <a:pt x="160735" y="105186"/>
                </a:lnTo>
                <a:lnTo>
                  <a:pt x="160735" y="64889"/>
                </a:lnTo>
                <a:lnTo>
                  <a:pt x="216396" y="64889"/>
                </a:lnTo>
                <a:cubicBezTo>
                  <a:pt x="222746" y="44847"/>
                  <a:pt x="228600" y="23217"/>
                  <a:pt x="2339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alpha val="52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txBody>
          <a:bodyPr/>
          <a:lstStyle/>
          <a:p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>
            <p:custDataLst>
              <p:tags r:id="rId23"/>
            </p:custDataLst>
          </p:nvPr>
        </p:nvSpPr>
        <p:spPr>
          <a:xfrm>
            <a:off x="3730625" y="2686051"/>
            <a:ext cx="590550" cy="587375"/>
          </a:xfrm>
          <a:custGeom>
            <a:avLst/>
            <a:gdLst/>
            <a:ahLst/>
            <a:cxnLst/>
            <a:rect l="l" t="t" r="r" b="b"/>
            <a:pathLst>
              <a:path w="591741" h="586680">
                <a:moveTo>
                  <a:pt x="232172" y="300633"/>
                </a:moveTo>
                <a:lnTo>
                  <a:pt x="232172" y="336352"/>
                </a:lnTo>
                <a:lnTo>
                  <a:pt x="298847" y="336352"/>
                </a:lnTo>
                <a:lnTo>
                  <a:pt x="298847" y="300633"/>
                </a:lnTo>
                <a:close/>
                <a:moveTo>
                  <a:pt x="232172" y="213717"/>
                </a:moveTo>
                <a:lnTo>
                  <a:pt x="232172" y="249436"/>
                </a:lnTo>
                <a:lnTo>
                  <a:pt x="298847" y="249436"/>
                </a:lnTo>
                <a:lnTo>
                  <a:pt x="298847" y="213717"/>
                </a:lnTo>
                <a:close/>
                <a:moveTo>
                  <a:pt x="232172" y="126802"/>
                </a:moveTo>
                <a:lnTo>
                  <a:pt x="232172" y="162520"/>
                </a:lnTo>
                <a:lnTo>
                  <a:pt x="298847" y="162520"/>
                </a:lnTo>
                <a:lnTo>
                  <a:pt x="298847" y="126802"/>
                </a:lnTo>
                <a:close/>
                <a:moveTo>
                  <a:pt x="75010" y="10716"/>
                </a:moveTo>
                <a:cubicBezTo>
                  <a:pt x="101600" y="46037"/>
                  <a:pt x="125214" y="80169"/>
                  <a:pt x="145852" y="113109"/>
                </a:cubicBezTo>
                <a:cubicBezTo>
                  <a:pt x="124024" y="126206"/>
                  <a:pt x="101402" y="140097"/>
                  <a:pt x="77986" y="154781"/>
                </a:cubicBezTo>
                <a:cubicBezTo>
                  <a:pt x="57349" y="116284"/>
                  <a:pt x="35520" y="80764"/>
                  <a:pt x="12502" y="48220"/>
                </a:cubicBezTo>
                <a:close/>
                <a:moveTo>
                  <a:pt x="478036" y="10120"/>
                </a:moveTo>
                <a:lnTo>
                  <a:pt x="551260" y="10120"/>
                </a:lnTo>
                <a:lnTo>
                  <a:pt x="551260" y="116681"/>
                </a:lnTo>
                <a:lnTo>
                  <a:pt x="591741" y="116681"/>
                </a:lnTo>
                <a:lnTo>
                  <a:pt x="591741" y="193477"/>
                </a:lnTo>
                <a:lnTo>
                  <a:pt x="551260" y="193477"/>
                </a:lnTo>
                <a:lnTo>
                  <a:pt x="551260" y="490538"/>
                </a:lnTo>
                <a:cubicBezTo>
                  <a:pt x="551260" y="520105"/>
                  <a:pt x="545604" y="542578"/>
                  <a:pt x="534293" y="557957"/>
                </a:cubicBezTo>
                <a:cubicBezTo>
                  <a:pt x="522982" y="573336"/>
                  <a:pt x="507008" y="581670"/>
                  <a:pt x="486370" y="582960"/>
                </a:cubicBezTo>
                <a:cubicBezTo>
                  <a:pt x="465733" y="584250"/>
                  <a:pt x="439539" y="584994"/>
                  <a:pt x="407789" y="585192"/>
                </a:cubicBezTo>
                <a:cubicBezTo>
                  <a:pt x="404614" y="558602"/>
                  <a:pt x="399653" y="533003"/>
                  <a:pt x="392906" y="508397"/>
                </a:cubicBezTo>
                <a:cubicBezTo>
                  <a:pt x="410766" y="509588"/>
                  <a:pt x="429022" y="510183"/>
                  <a:pt x="447675" y="510183"/>
                </a:cubicBezTo>
                <a:cubicBezTo>
                  <a:pt x="467916" y="510183"/>
                  <a:pt x="478036" y="499269"/>
                  <a:pt x="478036" y="477441"/>
                </a:cubicBezTo>
                <a:lnTo>
                  <a:pt x="478036" y="193477"/>
                </a:lnTo>
                <a:lnTo>
                  <a:pt x="383977" y="193477"/>
                </a:lnTo>
                <a:lnTo>
                  <a:pt x="383977" y="116681"/>
                </a:lnTo>
                <a:lnTo>
                  <a:pt x="478036" y="116681"/>
                </a:lnTo>
                <a:close/>
                <a:moveTo>
                  <a:pt x="233958" y="0"/>
                </a:moveTo>
                <a:lnTo>
                  <a:pt x="320874" y="8930"/>
                </a:lnTo>
                <a:cubicBezTo>
                  <a:pt x="312539" y="27384"/>
                  <a:pt x="303808" y="46037"/>
                  <a:pt x="294680" y="64889"/>
                </a:cubicBezTo>
                <a:lnTo>
                  <a:pt x="370285" y="64889"/>
                </a:lnTo>
                <a:lnTo>
                  <a:pt x="370285" y="255091"/>
                </a:lnTo>
                <a:lnTo>
                  <a:pt x="426839" y="234553"/>
                </a:lnTo>
                <a:cubicBezTo>
                  <a:pt x="448667" y="288925"/>
                  <a:pt x="464939" y="336153"/>
                  <a:pt x="475655" y="376237"/>
                </a:cubicBezTo>
                <a:lnTo>
                  <a:pt x="410170" y="398859"/>
                </a:lnTo>
                <a:cubicBezTo>
                  <a:pt x="398463" y="357386"/>
                  <a:pt x="385167" y="314127"/>
                  <a:pt x="370285" y="269081"/>
                </a:cubicBezTo>
                <a:lnTo>
                  <a:pt x="370285" y="504825"/>
                </a:lnTo>
                <a:cubicBezTo>
                  <a:pt x="370285" y="531614"/>
                  <a:pt x="364976" y="551755"/>
                  <a:pt x="354360" y="565249"/>
                </a:cubicBezTo>
                <a:cubicBezTo>
                  <a:pt x="343743" y="578743"/>
                  <a:pt x="328811" y="585688"/>
                  <a:pt x="309563" y="586085"/>
                </a:cubicBezTo>
                <a:cubicBezTo>
                  <a:pt x="290314" y="586482"/>
                  <a:pt x="266105" y="586680"/>
                  <a:pt x="236935" y="586680"/>
                </a:cubicBezTo>
                <a:cubicBezTo>
                  <a:pt x="233363" y="563066"/>
                  <a:pt x="228799" y="539353"/>
                  <a:pt x="223242" y="515541"/>
                </a:cubicBezTo>
                <a:cubicBezTo>
                  <a:pt x="245070" y="518319"/>
                  <a:pt x="262136" y="519708"/>
                  <a:pt x="274439" y="519708"/>
                </a:cubicBezTo>
                <a:cubicBezTo>
                  <a:pt x="290711" y="519708"/>
                  <a:pt x="298847" y="510778"/>
                  <a:pt x="298847" y="492919"/>
                </a:cubicBezTo>
                <a:lnTo>
                  <a:pt x="298847" y="439936"/>
                </a:lnTo>
                <a:cubicBezTo>
                  <a:pt x="257969" y="484188"/>
                  <a:pt x="214511" y="520303"/>
                  <a:pt x="168474" y="548283"/>
                </a:cubicBezTo>
                <a:cubicBezTo>
                  <a:pt x="162322" y="539155"/>
                  <a:pt x="155178" y="529729"/>
                  <a:pt x="147042" y="520005"/>
                </a:cubicBezTo>
                <a:cubicBezTo>
                  <a:pt x="113308" y="543421"/>
                  <a:pt x="85527" y="564952"/>
                  <a:pt x="63699" y="584597"/>
                </a:cubicBezTo>
                <a:lnTo>
                  <a:pt x="20836" y="532805"/>
                </a:lnTo>
                <a:cubicBezTo>
                  <a:pt x="33536" y="518914"/>
                  <a:pt x="39886" y="502245"/>
                  <a:pt x="39886" y="482798"/>
                </a:cubicBezTo>
                <a:lnTo>
                  <a:pt x="39886" y="258961"/>
                </a:lnTo>
                <a:lnTo>
                  <a:pt x="0" y="258961"/>
                </a:lnTo>
                <a:lnTo>
                  <a:pt x="0" y="181570"/>
                </a:lnTo>
                <a:lnTo>
                  <a:pt x="111919" y="181570"/>
                </a:lnTo>
                <a:lnTo>
                  <a:pt x="111919" y="451842"/>
                </a:lnTo>
                <a:cubicBezTo>
                  <a:pt x="117872" y="447477"/>
                  <a:pt x="134144" y="436959"/>
                  <a:pt x="160735" y="420291"/>
                </a:cubicBezTo>
                <a:cubicBezTo>
                  <a:pt x="161925" y="436563"/>
                  <a:pt x="163314" y="451842"/>
                  <a:pt x="164902" y="466130"/>
                </a:cubicBezTo>
                <a:cubicBezTo>
                  <a:pt x="197247" y="446881"/>
                  <a:pt x="228104" y="424259"/>
                  <a:pt x="257473" y="398264"/>
                </a:cubicBezTo>
                <a:lnTo>
                  <a:pt x="133945" y="398264"/>
                </a:lnTo>
                <a:lnTo>
                  <a:pt x="133945" y="336352"/>
                </a:lnTo>
                <a:lnTo>
                  <a:pt x="160735" y="336352"/>
                </a:lnTo>
                <a:lnTo>
                  <a:pt x="160735" y="64889"/>
                </a:lnTo>
                <a:lnTo>
                  <a:pt x="216396" y="64889"/>
                </a:lnTo>
                <a:cubicBezTo>
                  <a:pt x="222746" y="44847"/>
                  <a:pt x="228600" y="23217"/>
                  <a:pt x="2339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endParaRPr lang="zh-CN" altLang="en-US" sz="4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1" name="任意多边形 20"/>
          <p:cNvSpPr/>
          <p:nvPr>
            <p:custDataLst>
              <p:tags r:id="rId24"/>
            </p:custDataLst>
          </p:nvPr>
        </p:nvSpPr>
        <p:spPr>
          <a:xfrm>
            <a:off x="3343275" y="2276475"/>
            <a:ext cx="1377950" cy="1377950"/>
          </a:xfrm>
          <a:custGeom>
            <a:avLst/>
            <a:gdLst>
              <a:gd name="connsiteX0" fmla="*/ 766921 w 1533844"/>
              <a:gd name="connsiteY0" fmla="*/ 180973 h 1533842"/>
              <a:gd name="connsiteX1" fmla="*/ 180974 w 1533844"/>
              <a:gd name="connsiteY1" fmla="*/ 766920 h 1533842"/>
              <a:gd name="connsiteX2" fmla="*/ 766921 w 1533844"/>
              <a:gd name="connsiteY2" fmla="*/ 1352867 h 1533842"/>
              <a:gd name="connsiteX3" fmla="*/ 1352868 w 1533844"/>
              <a:gd name="connsiteY3" fmla="*/ 766920 h 1533842"/>
              <a:gd name="connsiteX4" fmla="*/ 766921 w 1533844"/>
              <a:gd name="connsiteY4" fmla="*/ 180973 h 1533842"/>
              <a:gd name="connsiteX5" fmla="*/ 766922 w 1533844"/>
              <a:gd name="connsiteY5" fmla="*/ 0 h 1533842"/>
              <a:gd name="connsiteX6" fmla="*/ 1533844 w 1533844"/>
              <a:gd name="connsiteY6" fmla="*/ 766921 h 1533842"/>
              <a:gd name="connsiteX7" fmla="*/ 766922 w 1533844"/>
              <a:gd name="connsiteY7" fmla="*/ 1533842 h 1533842"/>
              <a:gd name="connsiteX8" fmla="*/ 0 w 1533844"/>
              <a:gd name="connsiteY8" fmla="*/ 766921 h 1533842"/>
              <a:gd name="connsiteX9" fmla="*/ 766922 w 1533844"/>
              <a:gd name="connsiteY9" fmla="*/ 0 h 153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3844" h="1533842">
                <a:moveTo>
                  <a:pt x="766921" y="180973"/>
                </a:moveTo>
                <a:cubicBezTo>
                  <a:pt x="443311" y="180973"/>
                  <a:pt x="180974" y="443310"/>
                  <a:pt x="180974" y="766920"/>
                </a:cubicBezTo>
                <a:cubicBezTo>
                  <a:pt x="180974" y="1090530"/>
                  <a:pt x="443311" y="1352867"/>
                  <a:pt x="766921" y="1352867"/>
                </a:cubicBezTo>
                <a:cubicBezTo>
                  <a:pt x="1090531" y="1352867"/>
                  <a:pt x="1352868" y="1090530"/>
                  <a:pt x="1352868" y="766920"/>
                </a:cubicBezTo>
                <a:cubicBezTo>
                  <a:pt x="1352868" y="443310"/>
                  <a:pt x="1090531" y="180973"/>
                  <a:pt x="766921" y="180973"/>
                </a:cubicBezTo>
                <a:close/>
                <a:moveTo>
                  <a:pt x="766922" y="0"/>
                </a:moveTo>
                <a:cubicBezTo>
                  <a:pt x="1190481" y="0"/>
                  <a:pt x="1533844" y="343362"/>
                  <a:pt x="1533844" y="766921"/>
                </a:cubicBezTo>
                <a:cubicBezTo>
                  <a:pt x="1533844" y="1190480"/>
                  <a:pt x="1190481" y="1533842"/>
                  <a:pt x="766922" y="1533842"/>
                </a:cubicBezTo>
                <a:cubicBezTo>
                  <a:pt x="343363" y="1533842"/>
                  <a:pt x="0" y="1190480"/>
                  <a:pt x="0" y="766921"/>
                </a:cubicBezTo>
                <a:cubicBezTo>
                  <a:pt x="0" y="343362"/>
                  <a:pt x="343363" y="0"/>
                  <a:pt x="7669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>
            <p:custDataLst>
              <p:tags r:id="rId25"/>
            </p:custDataLst>
          </p:nvPr>
        </p:nvSpPr>
        <p:spPr>
          <a:xfrm>
            <a:off x="3424239" y="2360614"/>
            <a:ext cx="1216025" cy="1214437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585450" y="722312"/>
            <a:ext cx="1606550" cy="309562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142537" y="722312"/>
            <a:ext cx="309563" cy="3095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288" y="6632574"/>
            <a:ext cx="3741738" cy="104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768601" y="6440487"/>
            <a:ext cx="98742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76275" y="0"/>
            <a:ext cx="323850" cy="24669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Rectangle 1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76275" y="2630487"/>
            <a:ext cx="323850" cy="325437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Rectangle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1534776" y="6308724"/>
            <a:ext cx="250825" cy="384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Rectangle 1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534776" y="6056312"/>
            <a:ext cx="250825" cy="1920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Rectangle 13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1196638" y="6056312"/>
            <a:ext cx="250825" cy="636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585450" y="304200"/>
            <a:ext cx="1606550" cy="309562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142537" y="304200"/>
            <a:ext cx="309563" cy="3095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4288" y="6632574"/>
            <a:ext cx="3741738" cy="104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68601" y="6440487"/>
            <a:ext cx="98742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10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585450" y="722312"/>
            <a:ext cx="1606550" cy="309562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142537" y="722312"/>
            <a:ext cx="309563" cy="3095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Rectangle 1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534776" y="6308724"/>
            <a:ext cx="250825" cy="384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1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534776" y="6056312"/>
            <a:ext cx="250825" cy="1920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1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196638" y="6056312"/>
            <a:ext cx="250825" cy="636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1" name="Rectangle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76275" y="0"/>
            <a:ext cx="323850" cy="24669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Rectangle 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76275" y="2630487"/>
            <a:ext cx="323850" cy="325437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1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534776" y="6308724"/>
            <a:ext cx="250825" cy="384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1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534776" y="6056312"/>
            <a:ext cx="250825" cy="1920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Rectangle 1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196638" y="6056312"/>
            <a:ext cx="250825" cy="636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782175" y="6210300"/>
            <a:ext cx="2409825" cy="2889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336087" y="6210300"/>
            <a:ext cx="301625" cy="303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7" name="Rectangle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77975" y="305593"/>
            <a:ext cx="301625" cy="303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2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793288" y="6210300"/>
            <a:ext cx="2409825" cy="2889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347200" y="6210300"/>
            <a:ext cx="301625" cy="303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31825" y="-25400"/>
            <a:ext cx="301625" cy="2416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1825" y="2520950"/>
            <a:ext cx="301625" cy="3032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92454" y="6356350"/>
            <a:ext cx="2743200" cy="365125"/>
          </a:xfrm>
        </p:spPr>
        <p:txBody>
          <a:bodyPr/>
          <a:lstStyle/>
          <a:p>
            <a:fld id="{0D031EE0-C5E4-41AC-AF7C-BA8AF86370B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6984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1842248" y="0"/>
            <a:ext cx="10349752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270748" y="0"/>
            <a:ext cx="309283" cy="6858000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单击此处编辑标题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2"/>
            <a:r>
              <a:rPr lang="zh-CN" altLang="en-US" dirty="0"/>
              <a:t>第二级</a:t>
            </a:r>
            <a:endParaRPr lang="en-US" altLang="zh-CN" dirty="0"/>
          </a:p>
          <a:p>
            <a:pPr lvl="3"/>
            <a:r>
              <a:rPr lang="zh-CN" altLang="en-US" dirty="0"/>
              <a:t>第三级</a:t>
            </a:r>
            <a:endParaRPr lang="en-US" altLang="zh-CN" dirty="0"/>
          </a:p>
          <a:p>
            <a:pPr lvl="4"/>
            <a:r>
              <a:rPr lang="zh-CN" altLang="en-US" dirty="0"/>
              <a:t>第四级</a:t>
            </a:r>
            <a:endParaRPr lang="en-US" altLang="zh-CN" dirty="0"/>
          </a:p>
          <a:p>
            <a:pPr lvl="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4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43" y="0"/>
            <a:ext cx="12171714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/>
          <p:nvPr>
            <p:ph type="subTitle" idx="3" hasCustomPrompt="1"/>
            <p:custDataLst>
              <p:tags r:id="rId4"/>
            </p:custDataLst>
          </p:nvPr>
        </p:nvSpPr>
        <p:spPr>
          <a:xfrm>
            <a:off x="6299250" y="3595163"/>
            <a:ext cx="4826038" cy="311364"/>
          </a:xfrm>
        </p:spPr>
        <p:txBody>
          <a:bodyPr vert="horz" wrap="square" lIns="0" tIns="0" rIns="0" bIns="0" rtlCol="0" anchor="t" anchorCtr="0">
            <a:normAutofit fontScale="90000"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 idx="2" hasCustomPrompt="1"/>
            <p:custDataLst>
              <p:tags r:id="rId5"/>
            </p:custDataLst>
          </p:nvPr>
        </p:nvSpPr>
        <p:spPr>
          <a:xfrm>
            <a:off x="6299250" y="2374058"/>
            <a:ext cx="4826038" cy="110744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400" b="1" i="0" u="none" strike="noStrike" kern="1200" cap="none" spc="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 descr="图片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4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153" y="1811319"/>
            <a:ext cx="2911595" cy="3235350"/>
          </a:xfrm>
          <a:prstGeom prst="rect">
            <a:avLst/>
          </a:prstGeom>
        </p:spPr>
      </p:pic>
      <p:pic>
        <p:nvPicPr>
          <p:cNvPr id="2" name="图片 1" descr="图片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 descr="图片4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8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9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 descr="图片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 descr="图片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4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498080" y="1234440"/>
            <a:ext cx="3949909" cy="4389120"/>
          </a:xfrm>
          <a:prstGeom prst="rect">
            <a:avLst/>
          </a:prstGeom>
        </p:spPr>
      </p:pic>
      <p:pic>
        <p:nvPicPr>
          <p:cNvPr id="6" name="图片 5" descr="图片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 descr="图片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 descr="图片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2" b="433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>
              <p:custDataLst>
                <p:tags r:id="rId5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cxnSp>
        <p:nvCxnSpPr>
          <p:cNvPr id="10" name="MH_Others_1"/>
          <p:cNvCxnSpPr/>
          <p:nvPr>
            <p:custDataLst>
              <p:tags r:id="rId7"/>
            </p:custDataLst>
          </p:nvPr>
        </p:nvCxnSpPr>
        <p:spPr>
          <a:xfrm>
            <a:off x="3796585" y="927848"/>
            <a:ext cx="0" cy="5002304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accent1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H_Title"/>
          <p:cNvSpPr/>
          <p:nvPr>
            <p:custDataLst>
              <p:tags r:id="rId8"/>
            </p:custDataLst>
          </p:nvPr>
        </p:nvSpPr>
        <p:spPr>
          <a:xfrm>
            <a:off x="3792452" y="2514231"/>
            <a:ext cx="5976199" cy="1184531"/>
          </a:xfrm>
          <a:prstGeom prst="rect">
            <a:avLst/>
          </a:prstGeom>
          <a:solidFill>
            <a:schemeClr val="accent1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wrap="square" lIns="144000" rIns="144000" anchor="ctr">
            <a:normAutofit/>
          </a:bodyPr>
          <a:lstStyle/>
          <a:p>
            <a:pPr lvl="0">
              <a:lnSpc>
                <a:spcPct val="130000"/>
              </a:lnSpc>
            </a:pPr>
            <a:endParaRPr lang="zh-CN" altLang="en-US" sz="2800" kern="0" dirty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3794400" y="2512800"/>
            <a:ext cx="5976000" cy="1184400"/>
          </a:xfrm>
        </p:spPr>
        <p:txBody>
          <a:bodyPr lIns="144000" rIns="144000" anchor="ctr" anchorCtr="0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" name="图片 1" descr="图片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4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43" y="0"/>
            <a:ext cx="12171714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6604687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5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6604053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36061" y="-10801"/>
            <a:ext cx="1753527" cy="1753527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5104461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6984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1842248" y="0"/>
            <a:ext cx="10349752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1270748" y="0"/>
            <a:ext cx="309283" cy="6858000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2057398" y="1220136"/>
            <a:ext cx="4507981" cy="4932363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2"/>
            <a:r>
              <a:rPr lang="zh-CN" altLang="en-US" dirty="0"/>
              <a:t>第二级</a:t>
            </a:r>
            <a:endParaRPr lang="en-US" altLang="zh-CN" dirty="0"/>
          </a:p>
          <a:p>
            <a:pPr lvl="3"/>
            <a:r>
              <a:rPr lang="zh-CN" altLang="en-US" dirty="0"/>
              <a:t>第三级</a:t>
            </a:r>
            <a:endParaRPr lang="en-US" altLang="zh-CN" dirty="0"/>
          </a:p>
          <a:p>
            <a:pPr lvl="4"/>
            <a:r>
              <a:rPr lang="zh-CN" altLang="en-US" dirty="0"/>
              <a:t>第四级</a:t>
            </a:r>
            <a:endParaRPr lang="en-US" altLang="zh-CN" dirty="0"/>
          </a:p>
          <a:p>
            <a:pPr lvl="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KSO_BC2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7176910" y="1220136"/>
            <a:ext cx="4507200" cy="4932363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2"/>
            <a:r>
              <a:rPr lang="zh-CN" altLang="en-US" dirty="0"/>
              <a:t>第二级</a:t>
            </a:r>
            <a:endParaRPr lang="en-US" altLang="zh-CN" dirty="0"/>
          </a:p>
          <a:p>
            <a:pPr lvl="3"/>
            <a:r>
              <a:rPr lang="zh-CN" altLang="en-US" dirty="0"/>
              <a:t>第三级</a:t>
            </a:r>
            <a:endParaRPr lang="en-US" altLang="zh-CN" dirty="0"/>
          </a:p>
          <a:p>
            <a:pPr lvl="4"/>
            <a:r>
              <a:rPr lang="zh-CN" altLang="en-US" dirty="0"/>
              <a:t>第四级</a:t>
            </a:r>
            <a:endParaRPr lang="en-US" altLang="zh-CN" dirty="0"/>
          </a:p>
          <a:p>
            <a:pPr lvl="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6984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1842248" y="0"/>
            <a:ext cx="10349752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270748" y="0"/>
            <a:ext cx="309283" cy="6858000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2059200" y="316800"/>
            <a:ext cx="9312101" cy="698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2041699" y="1607836"/>
            <a:ext cx="4622992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KSO_BC1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2041699" y="2431748"/>
            <a:ext cx="4622992" cy="3684588"/>
          </a:xfrm>
        </p:spPr>
        <p:txBody>
          <a:bodyPr/>
          <a:lstStyle>
            <a:lvl1pPr>
              <a:defRPr>
                <a:solidFill>
                  <a:srgbClr val="0A3142"/>
                </a:solidFill>
              </a:defRPr>
            </a:lvl1pPr>
            <a:lvl2pPr marL="0" indent="0">
              <a:buNone/>
              <a:defRPr/>
            </a:lvl2pPr>
            <a:lvl3pPr>
              <a:defRPr>
                <a:solidFill>
                  <a:srgbClr val="0A3142"/>
                </a:solidFill>
              </a:defRPr>
            </a:lvl3pPr>
            <a:lvl4pPr>
              <a:defRPr>
                <a:solidFill>
                  <a:srgbClr val="0A3142"/>
                </a:solidFill>
              </a:defRPr>
            </a:lvl4pPr>
            <a:lvl5pPr>
              <a:defRPr>
                <a:solidFill>
                  <a:srgbClr val="0A3142"/>
                </a:solidFill>
              </a:defRPr>
            </a:lvl5pPr>
            <a:lvl6pPr>
              <a:defRPr>
                <a:solidFill>
                  <a:srgbClr val="0A3142"/>
                </a:solidFill>
              </a:defRPr>
            </a:lvl6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2"/>
            <a:r>
              <a:rPr lang="zh-CN" altLang="en-US" dirty="0"/>
              <a:t>第二级</a:t>
            </a:r>
            <a:endParaRPr lang="en-US" altLang="zh-CN" dirty="0"/>
          </a:p>
          <a:p>
            <a:pPr lvl="3"/>
            <a:r>
              <a:rPr lang="zh-CN" altLang="en-US" dirty="0"/>
              <a:t>第三级</a:t>
            </a:r>
            <a:endParaRPr lang="en-US" altLang="zh-CN" dirty="0"/>
          </a:p>
          <a:p>
            <a:pPr lvl="4"/>
            <a:r>
              <a:rPr lang="zh-CN" altLang="en-US" dirty="0"/>
              <a:t>第四级</a:t>
            </a:r>
            <a:endParaRPr lang="en-US" altLang="zh-CN" dirty="0"/>
          </a:p>
          <a:p>
            <a:pPr lvl="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9"/>
            </p:custDataLst>
          </p:nvPr>
        </p:nvSpPr>
        <p:spPr>
          <a:xfrm>
            <a:off x="7375912" y="1607836"/>
            <a:ext cx="4645759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7375912" y="2431748"/>
            <a:ext cx="4645759" cy="3684588"/>
          </a:xfrm>
        </p:spPr>
        <p:txBody>
          <a:bodyPr/>
          <a:lstStyle>
            <a:lvl1pPr>
              <a:defRPr>
                <a:solidFill>
                  <a:srgbClr val="0A3142"/>
                </a:solidFill>
              </a:defRPr>
            </a:lvl1pPr>
            <a:lvl2pPr marL="0" indent="0">
              <a:buNone/>
              <a:defRPr/>
            </a:lvl2pPr>
            <a:lvl3pPr>
              <a:defRPr>
                <a:solidFill>
                  <a:srgbClr val="0A3142"/>
                </a:solidFill>
              </a:defRPr>
            </a:lvl3pPr>
            <a:lvl4pPr>
              <a:defRPr>
                <a:solidFill>
                  <a:srgbClr val="0A3142"/>
                </a:solidFill>
              </a:defRPr>
            </a:lvl4pPr>
            <a:lvl5pPr>
              <a:defRPr>
                <a:solidFill>
                  <a:srgbClr val="0A3142"/>
                </a:solidFill>
              </a:defRPr>
            </a:lvl5pPr>
            <a:lvl6pPr>
              <a:defRPr>
                <a:solidFill>
                  <a:srgbClr val="0A3142"/>
                </a:solidFill>
              </a:defRPr>
            </a:lvl6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2"/>
            <a:r>
              <a:rPr lang="zh-CN" altLang="en-US" dirty="0"/>
              <a:t>第二级</a:t>
            </a:r>
            <a:endParaRPr lang="en-US" altLang="zh-CN" dirty="0"/>
          </a:p>
          <a:p>
            <a:pPr lvl="3"/>
            <a:r>
              <a:rPr lang="zh-CN" altLang="en-US" dirty="0"/>
              <a:t>第三级</a:t>
            </a:r>
            <a:endParaRPr lang="en-US" altLang="zh-CN" dirty="0"/>
          </a:p>
          <a:p>
            <a:pPr lvl="4"/>
            <a:r>
              <a:rPr lang="zh-CN" altLang="en-US" dirty="0"/>
              <a:t>第四级</a:t>
            </a:r>
            <a:endParaRPr lang="en-US" altLang="zh-CN" dirty="0"/>
          </a:p>
          <a:p>
            <a:pPr lvl="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" name="矩形 4"/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6984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842248" y="0"/>
            <a:ext cx="10349752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1270748" y="0"/>
            <a:ext cx="309283" cy="6858000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6984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1842248" y="0"/>
            <a:ext cx="10349752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1270748" y="0"/>
            <a:ext cx="309283" cy="6858000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250272" cy="683110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1842248" y="0"/>
            <a:ext cx="10408024" cy="68173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1270748" y="0"/>
            <a:ext cx="309283" cy="6817368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2012579" y="472282"/>
            <a:ext cx="3497377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6209220" y="1002511"/>
            <a:ext cx="5489626" cy="4873625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2012579" y="2072483"/>
            <a:ext cx="349737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6984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1842248" y="0"/>
            <a:ext cx="10349752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270748" y="0"/>
            <a:ext cx="309283" cy="6858000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250272" cy="6831106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1842248" y="0"/>
            <a:ext cx="10408024" cy="68173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1270748" y="0"/>
            <a:ext cx="309283" cy="6817368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10857090" y="365127"/>
            <a:ext cx="1182511" cy="6149973"/>
          </a:xfrm>
        </p:spPr>
        <p:txBody>
          <a:bodyPr vert="eaVer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2159000" y="365127"/>
            <a:ext cx="8573911" cy="6149973"/>
          </a:xfrm>
        </p:spPr>
        <p:txBody>
          <a:bodyPr vert="eaVert">
            <a:normAutofit/>
          </a:bodyPr>
          <a:lstStyle>
            <a:lvl1pPr>
              <a:defRPr sz="2400"/>
            </a:lvl1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2"/>
            <a:r>
              <a:rPr lang="zh-CN" altLang="en-US" dirty="0"/>
              <a:t>第二级</a:t>
            </a:r>
            <a:endParaRPr lang="en-US" altLang="zh-CN" dirty="0"/>
          </a:p>
          <a:p>
            <a:pPr lvl="3"/>
            <a:r>
              <a:rPr lang="zh-CN" altLang="en-US" dirty="0"/>
              <a:t>第三级</a:t>
            </a:r>
            <a:endParaRPr lang="en-US" altLang="zh-CN" dirty="0"/>
          </a:p>
          <a:p>
            <a:pPr lvl="4"/>
            <a:r>
              <a:rPr lang="zh-CN" altLang="en-US" dirty="0"/>
              <a:t>第四级</a:t>
            </a:r>
            <a:endParaRPr lang="en-US" altLang="zh-CN" dirty="0"/>
          </a:p>
          <a:p>
            <a:pPr lvl="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tags" Target="../tags/tag193.xml"/><Relationship Id="rId25" Type="http://schemas.openxmlformats.org/officeDocument/2006/relationships/tags" Target="../tags/tag192.xml"/><Relationship Id="rId24" Type="http://schemas.openxmlformats.org/officeDocument/2006/relationships/tags" Target="../tags/tag191.xml"/><Relationship Id="rId23" Type="http://schemas.openxmlformats.org/officeDocument/2006/relationships/tags" Target="../tags/tag190.xml"/><Relationship Id="rId22" Type="http://schemas.openxmlformats.org/officeDocument/2006/relationships/tags" Target="../tags/tag189.xml"/><Relationship Id="rId21" Type="http://schemas.openxmlformats.org/officeDocument/2006/relationships/tags" Target="../tags/tag188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2" Type="http://schemas.openxmlformats.org/officeDocument/2006/relationships/theme" Target="../theme/theme2.xml"/><Relationship Id="rId21" Type="http://schemas.openxmlformats.org/officeDocument/2006/relationships/tags" Target="../tags/tag281.xml"/><Relationship Id="rId20" Type="http://schemas.openxmlformats.org/officeDocument/2006/relationships/tags" Target="../tags/tag280.xml"/><Relationship Id="rId2" Type="http://schemas.openxmlformats.org/officeDocument/2006/relationships/slideLayout" Target="../slideLayouts/slideLayout22.xml"/><Relationship Id="rId19" Type="http://schemas.openxmlformats.org/officeDocument/2006/relationships/tags" Target="../tags/tag279.xml"/><Relationship Id="rId18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2057399" y="316688"/>
            <a:ext cx="964002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2057400" y="1147314"/>
            <a:ext cx="9640020" cy="5073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2"/>
            <a:r>
              <a:rPr lang="zh-CN" altLang="en-US" dirty="0"/>
              <a:t>第二级</a:t>
            </a:r>
            <a:endParaRPr lang="en-US" altLang="zh-CN" dirty="0"/>
          </a:p>
          <a:p>
            <a:pPr lvl="3"/>
            <a:r>
              <a:rPr lang="zh-CN" altLang="en-US" dirty="0"/>
              <a:t>第三级</a:t>
            </a:r>
            <a:endParaRPr lang="en-US" altLang="zh-CN" dirty="0"/>
          </a:p>
          <a:p>
            <a:pPr lvl="4"/>
            <a:r>
              <a:rPr lang="zh-CN" altLang="en-US" dirty="0"/>
              <a:t>第四级</a:t>
            </a:r>
            <a:endParaRPr lang="en-US" altLang="zh-CN" dirty="0"/>
          </a:p>
          <a:p>
            <a:pPr lvl="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354330" indent="-35433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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54330" indent="-354330" algn="just" defTabSz="685800" rtl="0" eaLnBrk="1" latinLnBrk="0" hangingPunct="1">
        <a:lnSpc>
          <a:spcPct val="15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BFAB1-4F63-411A-9392-CAC01138342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6FD35-5C0F-416D-B732-6D6E6354597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tags" Target="../tags/tag282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tags" Target="../tags/tag330.xml"/><Relationship Id="rId7" Type="http://schemas.openxmlformats.org/officeDocument/2006/relationships/tags" Target="../tags/tag329.xml"/><Relationship Id="rId6" Type="http://schemas.openxmlformats.org/officeDocument/2006/relationships/tags" Target="../tags/tag328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3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tags" Target="../tags/tag332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7.xml"/><Relationship Id="rId6" Type="http://schemas.openxmlformats.org/officeDocument/2006/relationships/tags" Target="../tags/tag28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91.xml"/><Relationship Id="rId8" Type="http://schemas.openxmlformats.org/officeDocument/2006/relationships/tags" Target="../tags/tag290.xml"/><Relationship Id="rId7" Type="http://schemas.openxmlformats.org/officeDocument/2006/relationships/tags" Target="../tags/tag289.xml"/><Relationship Id="rId6" Type="http://schemas.openxmlformats.org/officeDocument/2006/relationships/tags" Target="../tags/tag288.xml"/><Relationship Id="rId5" Type="http://schemas.openxmlformats.org/officeDocument/2006/relationships/tags" Target="../tags/tag287.xml"/><Relationship Id="rId4" Type="http://schemas.openxmlformats.org/officeDocument/2006/relationships/tags" Target="../tags/tag286.xml"/><Relationship Id="rId3" Type="http://schemas.openxmlformats.org/officeDocument/2006/relationships/tags" Target="../tags/tag285.xml"/><Relationship Id="rId26" Type="http://schemas.openxmlformats.org/officeDocument/2006/relationships/notesSlide" Target="../notesSlides/notesSlide2.xml"/><Relationship Id="rId25" Type="http://schemas.openxmlformats.org/officeDocument/2006/relationships/slideLayout" Target="../slideLayouts/slideLayout50.xml"/><Relationship Id="rId24" Type="http://schemas.openxmlformats.org/officeDocument/2006/relationships/tags" Target="../tags/tag304.xml"/><Relationship Id="rId23" Type="http://schemas.openxmlformats.org/officeDocument/2006/relationships/image" Target="../media/image1.svg"/><Relationship Id="rId22" Type="http://schemas.openxmlformats.org/officeDocument/2006/relationships/image" Target="../media/image14.png"/><Relationship Id="rId21" Type="http://schemas.openxmlformats.org/officeDocument/2006/relationships/tags" Target="../tags/tag303.xml"/><Relationship Id="rId20" Type="http://schemas.openxmlformats.org/officeDocument/2006/relationships/tags" Target="../tags/tag302.xml"/><Relationship Id="rId2" Type="http://schemas.openxmlformats.org/officeDocument/2006/relationships/tags" Target="../tags/tag284.xml"/><Relationship Id="rId19" Type="http://schemas.openxmlformats.org/officeDocument/2006/relationships/tags" Target="../tags/tag301.xml"/><Relationship Id="rId18" Type="http://schemas.openxmlformats.org/officeDocument/2006/relationships/tags" Target="../tags/tag300.xml"/><Relationship Id="rId17" Type="http://schemas.openxmlformats.org/officeDocument/2006/relationships/tags" Target="../tags/tag299.xml"/><Relationship Id="rId16" Type="http://schemas.openxmlformats.org/officeDocument/2006/relationships/tags" Target="../tags/tag298.xml"/><Relationship Id="rId15" Type="http://schemas.openxmlformats.org/officeDocument/2006/relationships/tags" Target="../tags/tag297.xml"/><Relationship Id="rId14" Type="http://schemas.openxmlformats.org/officeDocument/2006/relationships/tags" Target="../tags/tag296.xml"/><Relationship Id="rId13" Type="http://schemas.openxmlformats.org/officeDocument/2006/relationships/tags" Target="../tags/tag295.xml"/><Relationship Id="rId12" Type="http://schemas.openxmlformats.org/officeDocument/2006/relationships/tags" Target="../tags/tag294.xml"/><Relationship Id="rId11" Type="http://schemas.openxmlformats.org/officeDocument/2006/relationships/tags" Target="../tags/tag293.xml"/><Relationship Id="rId10" Type="http://schemas.openxmlformats.org/officeDocument/2006/relationships/tags" Target="../tags/tag292.xml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12.xml"/><Relationship Id="rId8" Type="http://schemas.openxmlformats.org/officeDocument/2006/relationships/tags" Target="../tags/tag311.xml"/><Relationship Id="rId7" Type="http://schemas.openxmlformats.org/officeDocument/2006/relationships/tags" Target="../tags/tag310.xml"/><Relationship Id="rId6" Type="http://schemas.openxmlformats.org/officeDocument/2006/relationships/tags" Target="../tags/tag309.xml"/><Relationship Id="rId5" Type="http://schemas.openxmlformats.org/officeDocument/2006/relationships/tags" Target="../tags/tag308.xml"/><Relationship Id="rId4" Type="http://schemas.openxmlformats.org/officeDocument/2006/relationships/tags" Target="../tags/tag307.xml"/><Relationship Id="rId3" Type="http://schemas.openxmlformats.org/officeDocument/2006/relationships/tags" Target="../tags/tag306.xml"/><Relationship Id="rId25" Type="http://schemas.openxmlformats.org/officeDocument/2006/relationships/notesSlide" Target="../notesSlides/notesSlide3.xml"/><Relationship Id="rId24" Type="http://schemas.openxmlformats.org/officeDocument/2006/relationships/slideLayout" Target="../slideLayouts/slideLayout50.xml"/><Relationship Id="rId23" Type="http://schemas.openxmlformats.org/officeDocument/2006/relationships/tags" Target="../tags/tag322.xml"/><Relationship Id="rId22" Type="http://schemas.openxmlformats.org/officeDocument/2006/relationships/tags" Target="../tags/tag321.xml"/><Relationship Id="rId21" Type="http://schemas.openxmlformats.org/officeDocument/2006/relationships/image" Target="../media/image18.png"/><Relationship Id="rId20" Type="http://schemas.openxmlformats.org/officeDocument/2006/relationships/image" Target="../media/image17.png"/><Relationship Id="rId2" Type="http://schemas.openxmlformats.org/officeDocument/2006/relationships/tags" Target="../tags/tag305.xml"/><Relationship Id="rId19" Type="http://schemas.openxmlformats.org/officeDocument/2006/relationships/image" Target="../media/image16.png"/><Relationship Id="rId18" Type="http://schemas.openxmlformats.org/officeDocument/2006/relationships/image" Target="../media/image15.png"/><Relationship Id="rId17" Type="http://schemas.openxmlformats.org/officeDocument/2006/relationships/tags" Target="../tags/tag320.xml"/><Relationship Id="rId16" Type="http://schemas.openxmlformats.org/officeDocument/2006/relationships/tags" Target="../tags/tag319.xml"/><Relationship Id="rId15" Type="http://schemas.openxmlformats.org/officeDocument/2006/relationships/tags" Target="../tags/tag318.xml"/><Relationship Id="rId14" Type="http://schemas.openxmlformats.org/officeDocument/2006/relationships/tags" Target="../tags/tag317.xml"/><Relationship Id="rId13" Type="http://schemas.openxmlformats.org/officeDocument/2006/relationships/tags" Target="../tags/tag316.xml"/><Relationship Id="rId12" Type="http://schemas.openxmlformats.org/officeDocument/2006/relationships/tags" Target="../tags/tag315.xml"/><Relationship Id="rId11" Type="http://schemas.openxmlformats.org/officeDocument/2006/relationships/tags" Target="../tags/tag314.xml"/><Relationship Id="rId10" Type="http://schemas.openxmlformats.org/officeDocument/2006/relationships/tags" Target="../tags/tag313.xml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0.xml"/><Relationship Id="rId3" Type="http://schemas.openxmlformats.org/officeDocument/2006/relationships/tags" Target="../tags/tag323.xml"/><Relationship Id="rId2" Type="http://schemas.openxmlformats.org/officeDocument/2006/relationships/image" Target="../media/image19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0.xml"/><Relationship Id="rId3" Type="http://schemas.openxmlformats.org/officeDocument/2006/relationships/tags" Target="../tags/tag32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0.xml"/><Relationship Id="rId3" Type="http://schemas.openxmlformats.org/officeDocument/2006/relationships/tags" Target="../tags/tag325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0.xml"/><Relationship Id="rId3" Type="http://schemas.openxmlformats.org/officeDocument/2006/relationships/tags" Target="../tags/tag326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50.xml"/><Relationship Id="rId4" Type="http://schemas.openxmlformats.org/officeDocument/2006/relationships/tags" Target="../tags/tag327.xml"/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21677047087_.pic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麦克风阵列技术方案</a:t>
            </a:r>
            <a:endParaRPr lang="zh-CN" altLang="en-US" sz="32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00670" y="5699760"/>
            <a:ext cx="6574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0" y="539753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2022/9/9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7769345" y="1312760"/>
            <a:ext cx="161775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重要技术参数</a:t>
            </a:r>
            <a:endParaRPr lang="zh-CN" altLang="en-US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原创设计师QQ598969553      _2"/>
          <p:cNvCxnSpPr/>
          <p:nvPr/>
        </p:nvCxnSpPr>
        <p:spPr>
          <a:xfrm>
            <a:off x="5554091" y="1771485"/>
            <a:ext cx="555649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原创设计师QQ598969553      _2"/>
          <p:cNvCxnSpPr/>
          <p:nvPr/>
        </p:nvCxnSpPr>
        <p:spPr>
          <a:xfrm>
            <a:off x="4656981" y="2252565"/>
            <a:ext cx="0" cy="371994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30519" y="1266541"/>
            <a:ext cx="3992139" cy="4998057"/>
            <a:chOff x="245238" y="1294356"/>
            <a:chExt cx="3992139" cy="4998058"/>
          </a:xfrm>
        </p:grpSpPr>
        <p:pic>
          <p:nvPicPr>
            <p:cNvPr id="19464" name="图片 10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06"/>
            <a:stretch>
              <a:fillRect/>
            </a:stretch>
          </p:blipFill>
          <p:spPr bwMode="auto">
            <a:xfrm>
              <a:off x="245238" y="2530132"/>
              <a:ext cx="1184528" cy="144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7"/>
            <p:cNvSpPr txBox="1"/>
            <p:nvPr/>
          </p:nvSpPr>
          <p:spPr>
            <a:xfrm>
              <a:off x="245238" y="1898390"/>
              <a:ext cx="3935572" cy="603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</a:t>
              </a:r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xxx: BGA80</a:t>
              </a:r>
              <a:endPara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" panose="02000503000000020004"/>
                <a:sym typeface="Helvetica Neue" panose="02000503000000020004"/>
              </a:endParaRPr>
            </a:p>
            <a:p>
              <a:pPr algn="ctr" defTabSz="821690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224" y="2560787"/>
              <a:ext cx="2735088" cy="1391777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17175" y="4726600"/>
              <a:ext cx="2820201" cy="1565814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343026" y="4033745"/>
              <a:ext cx="3783071" cy="819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</a:t>
              </a:r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xxx: BGA63</a:t>
              </a:r>
              <a:endPara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" panose="02000503000000020004"/>
                <a:sym typeface="Helvetica Neue" panose="02000503000000020004"/>
              </a:endParaRPr>
            </a:p>
            <a:p>
              <a:pPr algn="ctr" defTabSz="821690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3.5mm;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0.5mm; e1: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43026" y="4873930"/>
              <a:ext cx="990352" cy="1259123"/>
              <a:chOff x="7533071" y="4131979"/>
              <a:chExt cx="992941" cy="1334085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41" t="27622" r="10560" b="29935"/>
              <a:stretch>
                <a:fillRect/>
              </a:stretch>
            </p:blipFill>
            <p:spPr>
              <a:xfrm>
                <a:off x="7533071" y="4838321"/>
                <a:ext cx="992941" cy="627743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08" t="25996" r="52540" b="26688"/>
              <a:stretch>
                <a:fillRect/>
              </a:stretch>
            </p:blipFill>
            <p:spPr>
              <a:xfrm>
                <a:off x="7609617" y="4131979"/>
                <a:ext cx="869772" cy="666774"/>
              </a:xfrm>
              <a:prstGeom prst="rect">
                <a:avLst/>
              </a:prstGeom>
            </p:spPr>
          </p:pic>
        </p:grpSp>
        <p:sp>
          <p:nvSpPr>
            <p:cNvPr id="25" name="文本框 24"/>
            <p:cNvSpPr txBox="1"/>
            <p:nvPr/>
          </p:nvSpPr>
          <p:spPr>
            <a:xfrm>
              <a:off x="1726499" y="1294356"/>
              <a:ext cx="1140056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封装信息</a:t>
              </a:r>
              <a:endPara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原创设计师QQ598969553      _2"/>
            <p:cNvCxnSpPr/>
            <p:nvPr/>
          </p:nvCxnSpPr>
          <p:spPr>
            <a:xfrm>
              <a:off x="419372" y="1771483"/>
              <a:ext cx="381800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原创设计师QQ598969553      _2"/>
            <p:cNvCxnSpPr/>
            <p:nvPr/>
          </p:nvCxnSpPr>
          <p:spPr>
            <a:xfrm flipV="1">
              <a:off x="1030009" y="4098387"/>
              <a:ext cx="2461338" cy="231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6"/>
            </p:custDataLst>
          </p:nvPr>
        </p:nvGraphicFramePr>
        <p:xfrm>
          <a:off x="4888992" y="2124899"/>
          <a:ext cx="3759790" cy="399335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774607"/>
                <a:gridCol w="1073575"/>
                <a:gridCol w="1911608"/>
              </a:tblGrid>
              <a:tr h="25527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关键系统功能</a:t>
                      </a:r>
                      <a:endParaRPr lang="en-US" altLang="zh-CN" sz="11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2404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芯片定位</a:t>
                      </a:r>
                      <a:endParaRPr lang="zh-CN" altLang="en-US" sz="11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Audio CODEC SOC including Type-C</a:t>
                      </a:r>
                      <a:endParaRPr 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tc hMerge="1">
                  <a:tcPr/>
                </a:tc>
              </a:tr>
              <a:tr h="2404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工艺制成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TSMC 40nm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uLP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cPr/>
                </a:tc>
              </a:tr>
              <a:tr h="2404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内核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Cadence HiFi3 up to 200MHz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cPr/>
                </a:tc>
              </a:tr>
              <a:tr h="2404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RAM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512KB(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iRAM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256KB,dRAM 256KB )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cPr/>
                </a:tc>
              </a:tr>
              <a:tr h="2404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Flash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1MB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cPr/>
                </a:tc>
              </a:tr>
              <a:tr h="5452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麦克风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模拟麦克风：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个 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(SNC8600/8600A)</a:t>
                      </a:r>
                      <a:endParaRPr lang="en-US" altLang="zh-CN" sz="900" b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数字麦克风：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个（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）；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8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个（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）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cPr/>
                </a:tc>
              </a:tr>
              <a:tr h="307095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接口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87" marR="4587" marT="458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I2C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个</a:t>
                      </a:r>
                      <a:endParaRPr lang="zh-CN" altLang="en-US" sz="900" b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</a:tr>
              <a:tr h="307095">
                <a:tc vMerge="1"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I2S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3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</a:tr>
              <a:tr h="167339">
                <a:tc vMerge="1"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USB2.0 HS/FS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个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</a:tr>
              <a:tr h="167339">
                <a:tc vMerge="1"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UART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个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</a:tr>
              <a:tr h="167339">
                <a:tc vMerge="1"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ADC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</a:tr>
              <a:tr h="2404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XTAL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24MHz  12pF  10ppm ESR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＜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100Ω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cPr/>
                </a:tc>
              </a:tr>
              <a:tr h="2404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采样率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最高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24bit/192K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cPr/>
                </a:tc>
              </a:tr>
              <a:tr h="3928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封装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BGA80 Pin 6.2*4.5mm</a:t>
                      </a:r>
                      <a:endParaRPr lang="en-US" altLang="zh-CN" sz="900" b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BGA63 Pin 5.0*3.5mm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cPr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8760064" y="2124899"/>
          <a:ext cx="2751455" cy="398811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175144"/>
                <a:gridCol w="1576073"/>
              </a:tblGrid>
              <a:tr h="2283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关键性能指标</a:t>
                      </a:r>
                      <a:endParaRPr lang="en-US" altLang="zh-CN" sz="11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cPr/>
                </a:tc>
              </a:tr>
              <a:tr h="273191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Power consumption(5V supply, 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32Ω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 48KHz)</a:t>
                      </a:r>
                      <a:endParaRPr lang="en-US" altLang="zh-CN" sz="900" b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 hMerge="1">
                  <a:tcPr/>
                </a:tc>
              </a:tr>
              <a:tr h="231161"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功耗</a:t>
                      </a:r>
                      <a:endParaRPr lang="zh-CN" sz="9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cPr/>
                </a:tc>
              </a:tr>
              <a:tr h="23076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I2S-DAC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约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12mA</a:t>
                      </a:r>
                      <a:endParaRPr lang="en-US" altLang="zh-CN" sz="900" b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</a:tr>
              <a:tr h="23076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USB-DAC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约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20mA</a:t>
                      </a:r>
                      <a:endParaRPr lang="en-US" altLang="zh-CN" sz="900" b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</a:tr>
              <a:tr h="230764"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延时</a:t>
                      </a:r>
                      <a:endParaRPr lang="en-US" altLang="zh-CN" sz="11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383" marR="2383" marT="238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cPr/>
                </a:tc>
              </a:tr>
              <a:tr h="23116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ADC-DAC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＜3ms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</a:tr>
              <a:tr h="23116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ADC-USB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＜10ms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</a:tr>
              <a:tr h="231161"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 ADC input Path(24bit,48KHz)</a:t>
                      </a:r>
                      <a:endParaRPr lang="en-US" altLang="zh-CN" sz="11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383" marR="2383" marT="238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cPr/>
                </a:tc>
              </a:tr>
              <a:tr h="18224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106dB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</a:tr>
              <a:tr h="18240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Dynamic range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106dB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</a:tr>
              <a:tr h="18240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THD+N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-88dB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</a:tr>
              <a:tr h="362171"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 DAC output Path</a:t>
                      </a:r>
                      <a:endParaRPr lang="en-US" altLang="zh-CN" sz="1100" b="1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(32Ω 24bit,48KHz GOM/GOD=0dB</a:t>
                      </a:r>
                      <a:r>
                        <a:rPr lang="en-US" altLang="zh-CN" sz="1100" b="1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)</a:t>
                      </a:r>
                      <a:endParaRPr lang="en-US" altLang="zh-CN" sz="11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383" marR="2383" marT="238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cPr/>
                </a:tc>
              </a:tr>
              <a:tr h="18240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Output Power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30mW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</a:tr>
              <a:tr h="18240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101dB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</a:tr>
              <a:tr h="18240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Dynamic range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110dB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</a:tr>
              <a:tr h="18240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THD+N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-81dB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</a:tr>
              <a:tr h="23076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Noise level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＜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5uVrms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</a:tr>
            </a:tbl>
          </a:graphicData>
        </a:graphic>
      </p:graphicFrame>
    </p:spTree>
    <p:custDataLst>
      <p:tags r:id="rId8"/>
    </p:custDataLst>
  </p:cSld>
  <p:clrMapOvr>
    <a:masterClrMapping/>
  </p:clrMapOvr>
  <p:transition advClick="0" advTm="5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anose="00000500000000020000" pitchFamily="2" charset="0"/>
              </a:rPr>
            </a:fld>
            <a:endParaRPr lang="en-US">
              <a:latin typeface="Times" panose="00000500000000020000" pitchFamily="2" charset="0"/>
            </a:endParaRPr>
          </a:p>
        </p:txBody>
      </p:sp>
      <p:graphicFrame>
        <p:nvGraphicFramePr>
          <p:cNvPr id="3" name="表格 15"/>
          <p:cNvGraphicFramePr>
            <a:graphicFrameLocks noGrp="1"/>
          </p:cNvGraphicFramePr>
          <p:nvPr/>
        </p:nvGraphicFramePr>
        <p:xfrm>
          <a:off x="1159565" y="1310366"/>
          <a:ext cx="9872869" cy="46094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25018"/>
                <a:gridCol w="1911992"/>
                <a:gridCol w="2452022"/>
                <a:gridCol w="2083837"/>
              </a:tblGrid>
              <a:tr h="3695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专利名称</a:t>
                      </a:r>
                      <a:endParaRPr lang="zh-CN" altLang="en-US" sz="1600" b="1" dirty="0">
                        <a:solidFill>
                          <a:schemeClr val="tx1">
                            <a:lumMod val="75000"/>
                          </a:schemeClr>
                        </a:solidFill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申请国家</a:t>
                      </a:r>
                      <a:endParaRPr lang="zh-CN" altLang="en-US" sz="1600" b="1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专利申请号</a:t>
                      </a:r>
                      <a:endParaRPr lang="zh-CN" altLang="en-US" sz="1600" b="1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专利类型</a:t>
                      </a:r>
                      <a:endParaRPr lang="zh-CN" altLang="en-US" sz="1600" b="1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anchor="ctr"/>
                </a:tc>
              </a:tr>
              <a:tr h="3695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头戴式音频装置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rgbClr val="666666"/>
                          </a:solidFill>
                        </a:rPr>
                        <a:t>美国</a:t>
                      </a:r>
                      <a:endParaRPr lang="zh-CN" altLang="en-US" sz="1600" kern="1200" dirty="0">
                        <a:solidFill>
                          <a:srgbClr val="6666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7072476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</a:tr>
              <a:tr h="36950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单振膜双工通话装置</a:t>
                      </a:r>
                      <a:endParaRPr lang="zh-CN" altLang="en-US" sz="1600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rgbClr val="666666"/>
                          </a:solidFill>
                        </a:rPr>
                        <a:t>美国</a:t>
                      </a:r>
                      <a:endParaRPr lang="zh-CN" altLang="en-US" sz="1600" kern="1200" dirty="0">
                        <a:solidFill>
                          <a:srgbClr val="6666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kern="1200" dirty="0">
                          <a:solidFill>
                            <a:srgbClr val="666666"/>
                          </a:solidFill>
                        </a:rPr>
                        <a:t>7881483</a:t>
                      </a:r>
                      <a:endParaRPr lang="zh-CN" altLang="en-US" sz="1600" kern="1200" dirty="0">
                        <a:solidFill>
                          <a:srgbClr val="666666"/>
                        </a:solidFill>
                        <a:latin typeface="Times" panose="0000050000000002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</a:tr>
              <a:tr h="369507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日本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4888852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</a:tr>
              <a:tr h="369507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单振膜双工通话电路</a:t>
                      </a:r>
                      <a:endParaRPr lang="zh-CN" altLang="en-US" sz="1600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美国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8315379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</a:tr>
              <a:tr h="369507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欧洲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9724938.7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</a:tr>
              <a:tr h="369507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中国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ZL200980116842.0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</a:tr>
              <a:tr h="369507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日本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4844593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</a:tr>
              <a:tr h="369507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韩国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100995139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</a:tr>
              <a:tr h="3695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自动功能切换无线通信装置</a:t>
                      </a:r>
                      <a:endParaRPr lang="zh-CN" altLang="en-US" sz="1600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rgbClr val="666666"/>
                          </a:solidFill>
                        </a:rPr>
                        <a:t>美国</a:t>
                      </a:r>
                      <a:endParaRPr lang="zh-CN" altLang="en-US" sz="1600" b="0" kern="1200" dirty="0">
                        <a:solidFill>
                          <a:srgbClr val="6666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7826805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</a:tr>
              <a:tr h="5400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单扬声器切换通话电路、扬声器及音频传输设备</a:t>
                      </a:r>
                      <a:endParaRPr lang="zh-CN" altLang="en-US" sz="1600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rgbClr val="666666"/>
                          </a:solidFill>
                        </a:rPr>
                        <a:t>中国</a:t>
                      </a:r>
                      <a:endParaRPr lang="zh-CN" altLang="en-US" sz="1600" b="0" kern="1200" dirty="0">
                        <a:solidFill>
                          <a:srgbClr val="6666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201720751310.6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实用新型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</a:tr>
              <a:tr h="3126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FillTx/>
                          <a:sym typeface="Helvetica Neue" panose="02000503000000020004"/>
                        </a:rPr>
                        <a:t>备注：另有多个发明专利在专利局审核及公示中</a:t>
                      </a:r>
                      <a:endParaRPr kumimoji="0" lang="en-US" altLang="zh-CN" sz="1600" strike="noStrike" kern="1200" cap="none" spc="0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FillTx/>
                        <a:latin typeface="+mj-ea"/>
                        <a:ea typeface="+mn-ea"/>
                        <a:cs typeface="+mn-cs"/>
                        <a:sym typeface="Helvetica Neue" panose="02000503000000020004"/>
                      </a:endParaRPr>
                    </a:p>
                  </a:txBody>
                  <a:tcPr anchor="ctr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6" name="Title 1"/>
          <p:cNvSpPr txBox="1"/>
          <p:nvPr/>
        </p:nvSpPr>
        <p:spPr>
          <a:xfrm>
            <a:off x="838199" y="446816"/>
            <a:ext cx="10979727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Times" panose="00000500000000020000" pitchFamily="2" charset="0"/>
              </a:rPr>
              <a:t>九音拥有十余项国内外专利，不断创新，一直领先</a:t>
            </a:r>
            <a:endParaRPr kumimoji="1" lang="zh-CN" altLang="en-US" sz="2400" dirty="0">
              <a:solidFill>
                <a:schemeClr val="tx1">
                  <a:lumMod val="75000"/>
                </a:schemeClr>
              </a:solidFill>
              <a:latin typeface="Times" panose="00000500000000020000" pitchFamily="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21677047087_.pic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谢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谢！</a:t>
            </a:r>
            <a:endParaRPr lang="zh-CN" altLang="en-US" sz="32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00670" y="5699760"/>
            <a:ext cx="6574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221677047087_.pic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430"/>
            <a:ext cx="12192000" cy="6858000"/>
          </a:xfrm>
          <a:prstGeom prst="rect">
            <a:avLst/>
          </a:prstGeom>
        </p:spPr>
      </p:pic>
      <p:sp>
        <p:nvSpPr>
          <p:cNvPr id="68" name="原创设计师QQ598969553      _3"/>
          <p:cNvSpPr>
            <a:spLocks noChangeArrowheads="1"/>
          </p:cNvSpPr>
          <p:nvPr/>
        </p:nvSpPr>
        <p:spPr bwMode="auto">
          <a:xfrm>
            <a:off x="958852" y="704851"/>
            <a:ext cx="16414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itchFamily="2" charset="-122"/>
              </a:rPr>
              <a:t>公司简介</a:t>
            </a:r>
            <a:endParaRPr lang="zh-CN" altLang="en-US" sz="3200" b="1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cs typeface="宋体" pitchFamily="2" charset="-122"/>
            </a:endParaRPr>
          </a:p>
        </p:txBody>
      </p:sp>
      <p:sp>
        <p:nvSpPr>
          <p:cNvPr id="69" name="原创设计师QQ598969553      _4"/>
          <p:cNvSpPr>
            <a:spLocks noChangeArrowheads="1"/>
          </p:cNvSpPr>
          <p:nvPr/>
        </p:nvSpPr>
        <p:spPr bwMode="auto">
          <a:xfrm>
            <a:off x="958851" y="1303867"/>
            <a:ext cx="24003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专注于声学科研和商业化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原创设计师QQ598969553      _5"/>
          <p:cNvSpPr>
            <a:spLocks noChangeArrowheads="1"/>
          </p:cNvSpPr>
          <p:nvPr/>
        </p:nvSpPr>
        <p:spPr bwMode="auto">
          <a:xfrm>
            <a:off x="2724151" y="704851"/>
            <a:ext cx="2853345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宋体" pitchFamily="2" charset="-122"/>
              </a:rPr>
              <a:t>Company Profile</a:t>
            </a:r>
            <a:endParaRPr lang="en-US" altLang="zh-CN" sz="32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宋体" pitchFamily="2" charset="-122"/>
            </a:endParaRPr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958850" y="1743710"/>
            <a:ext cx="9831705" cy="276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深圳市九音科技有限公司（“九音科技”）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成立于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2017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年，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是一家专注于声学科研和商业化的高新技术企业。公司的愿景是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成为音频领域中特色技术解决方案的提供商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公司提供集成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算法、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高性能DSP、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高质量编解码器、高速USB与电源管理单元的系列音频处理器产品，支持客户深度定制开发和算法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芯片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应用设计的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turn-key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解决方案。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九音科技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与行业顶尖的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IP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合作伙伴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及芯片生产企业合作，打造出世界一流的音频处理器与配套元器件，为客户提供质量可靠、供应稳定与服务专业的声学解决方案。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2023-2-7</a:t>
            </a:r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  <a:endParaRPr lang="zh-CN" altLang="en-US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666105"/>
            <a:ext cx="12191365" cy="12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timg.jpeg" descr="timg.jpeg"/>
          <p:cNvPicPr>
            <a:picLocks noChangeAspect="1"/>
          </p:cNvPicPr>
          <p:nvPr/>
        </p:nvPicPr>
        <p:blipFill>
          <a:blip r:embed="rId2"/>
          <a:srcRect t="28260" b="13724"/>
          <a:stretch>
            <a:fillRect/>
          </a:stretch>
        </p:blipFill>
        <p:spPr>
          <a:xfrm>
            <a:off x="644579" y="5776519"/>
            <a:ext cx="1956045" cy="8889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viewfile.png" descr="viewfi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5842150"/>
            <a:ext cx="1980328" cy="7586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timg.jpeg" descr="timg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91750" y="5675630"/>
            <a:ext cx="1363980" cy="10972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339" y="5731088"/>
            <a:ext cx="2897841" cy="1097667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九音麦克风阵列方案优势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7" name="燕尾形 6"/>
          <p:cNvSpPr/>
          <p:nvPr>
            <p:custDataLst>
              <p:tags r:id="rId2"/>
            </p:custDataLst>
          </p:nvPr>
        </p:nvSpPr>
        <p:spPr>
          <a:xfrm flipH="1">
            <a:off x="1231265" y="3325495"/>
            <a:ext cx="4393565" cy="673100"/>
          </a:xfrm>
          <a:prstGeom prst="chevron">
            <a:avLst/>
          </a:prstGeom>
          <a:noFill/>
          <a:ln w="28575">
            <a:gradFill>
              <a:gsLst>
                <a:gs pos="70000">
                  <a:srgbClr val="58B6E5">
                    <a:alpha val="20000"/>
                  </a:srgbClr>
                </a:gs>
                <a:gs pos="100000">
                  <a:srgbClr val="58B6E5"/>
                </a:gs>
              </a:gsLst>
              <a:lin ang="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20" name="燕尾形 19"/>
          <p:cNvSpPr/>
          <p:nvPr>
            <p:custDataLst>
              <p:tags r:id="rId3"/>
            </p:custDataLst>
          </p:nvPr>
        </p:nvSpPr>
        <p:spPr>
          <a:xfrm flipH="1">
            <a:off x="944245" y="3325495"/>
            <a:ext cx="4393565" cy="673100"/>
          </a:xfrm>
          <a:prstGeom prst="chevron">
            <a:avLst/>
          </a:prstGeom>
          <a:noFill/>
          <a:ln w="28575">
            <a:gradFill>
              <a:gsLst>
                <a:gs pos="90000">
                  <a:srgbClr val="58B6E5">
                    <a:alpha val="10000"/>
                  </a:srgbClr>
                </a:gs>
                <a:gs pos="100000">
                  <a:srgbClr val="58B6E5"/>
                </a:gs>
              </a:gsLst>
              <a:lin ang="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2" name="燕尾形 1"/>
          <p:cNvSpPr/>
          <p:nvPr>
            <p:custDataLst>
              <p:tags r:id="rId4"/>
            </p:custDataLst>
          </p:nvPr>
        </p:nvSpPr>
        <p:spPr>
          <a:xfrm>
            <a:off x="6576060" y="3358515"/>
            <a:ext cx="4393565" cy="673100"/>
          </a:xfrm>
          <a:prstGeom prst="chevron">
            <a:avLst/>
          </a:prstGeom>
          <a:noFill/>
          <a:ln w="28575">
            <a:gradFill>
              <a:gsLst>
                <a:gs pos="70000">
                  <a:srgbClr val="F18870">
                    <a:alpha val="20000"/>
                  </a:srgbClr>
                </a:gs>
                <a:gs pos="100000">
                  <a:srgbClr val="F18870"/>
                </a:gs>
              </a:gsLst>
              <a:lin ang="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18" name="燕尾形 17"/>
          <p:cNvSpPr/>
          <p:nvPr>
            <p:custDataLst>
              <p:tags r:id="rId5"/>
            </p:custDataLst>
          </p:nvPr>
        </p:nvSpPr>
        <p:spPr>
          <a:xfrm>
            <a:off x="6753860" y="3358515"/>
            <a:ext cx="4393565" cy="673100"/>
          </a:xfrm>
          <a:prstGeom prst="chevron">
            <a:avLst/>
          </a:prstGeom>
          <a:noFill/>
          <a:ln w="28575">
            <a:gradFill>
              <a:gsLst>
                <a:gs pos="90000">
                  <a:srgbClr val="F18870">
                    <a:alpha val="10000"/>
                  </a:srgbClr>
                </a:gs>
                <a:gs pos="100000">
                  <a:srgbClr val="F18870">
                    <a:alpha val="100000"/>
                  </a:srgbClr>
                </a:gs>
              </a:gsLst>
              <a:lin ang="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4" name="燕尾形 3"/>
          <p:cNvSpPr/>
          <p:nvPr>
            <p:custDataLst>
              <p:tags r:id="rId6"/>
            </p:custDataLst>
          </p:nvPr>
        </p:nvSpPr>
        <p:spPr>
          <a:xfrm>
            <a:off x="7015480" y="1570990"/>
            <a:ext cx="3610610" cy="674370"/>
          </a:xfrm>
          <a:prstGeom prst="chevron">
            <a:avLst/>
          </a:prstGeom>
          <a:solidFill>
            <a:schemeClr val="bg1"/>
          </a:solidFill>
          <a:ln w="28575">
            <a:gradFill>
              <a:gsLst>
                <a:gs pos="19000">
                  <a:srgbClr val="FFB9B9"/>
                </a:gs>
                <a:gs pos="64000">
                  <a:srgbClr val="FF8F8E"/>
                </a:gs>
                <a:gs pos="44000">
                  <a:srgbClr val="FE9E9F"/>
                </a:gs>
                <a:gs pos="84000">
                  <a:srgbClr val="FF7373"/>
                </a:gs>
              </a:gsLst>
              <a:lin ang="540000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>
            <p:custDataLst>
              <p:tags r:id="rId7"/>
            </p:custDataLst>
          </p:nvPr>
        </p:nvSpPr>
        <p:spPr>
          <a:xfrm>
            <a:off x="4693285" y="1913890"/>
            <a:ext cx="2950210" cy="2950210"/>
          </a:xfrm>
          <a:prstGeom prst="ellipse">
            <a:avLst/>
          </a:prstGeom>
          <a:solidFill>
            <a:srgbClr val="6096E6">
              <a:lumMod val="60000"/>
              <a:lumOff val="40000"/>
            </a:srgbClr>
          </a:solidFill>
          <a:ln>
            <a:noFill/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>
            <p:custDataLst>
              <p:tags r:id="rId8"/>
            </p:custDataLst>
          </p:nvPr>
        </p:nvSpPr>
        <p:spPr>
          <a:xfrm>
            <a:off x="4854575" y="2075180"/>
            <a:ext cx="2627630" cy="2627630"/>
          </a:xfrm>
          <a:prstGeom prst="ellipse">
            <a:avLst/>
          </a:prstGeom>
          <a:gradFill>
            <a:gsLst>
              <a:gs pos="100000">
                <a:srgbClr val="6096E6"/>
              </a:gs>
              <a:gs pos="0">
                <a:srgbClr val="6096E6">
                  <a:alpha val="80000"/>
                </a:srgbClr>
              </a:gs>
            </a:gsLst>
            <a:lin ang="5400000" scaled="0"/>
          </a:gradFill>
          <a:ln w="19050">
            <a:gradFill>
              <a:gsLst>
                <a:gs pos="0">
                  <a:srgbClr val="6096E6">
                    <a:lumMod val="20000"/>
                    <a:lumOff val="80000"/>
                  </a:srgbClr>
                </a:gs>
                <a:gs pos="68000">
                  <a:srgbClr val="6096E6">
                    <a:alpha val="0"/>
                  </a:srgbClr>
                </a:gs>
                <a:gs pos="37000">
                  <a:srgbClr val="6096E6">
                    <a:alpha val="0"/>
                  </a:srgbClr>
                </a:gs>
                <a:gs pos="100000">
                  <a:srgbClr val="6096E6">
                    <a:lumMod val="20000"/>
                    <a:lumOff val="80000"/>
                  </a:srgbClr>
                </a:gs>
              </a:gsLst>
              <a:lin ang="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>
            <p:custDataLst>
              <p:tags r:id="rId9"/>
            </p:custDataLst>
          </p:nvPr>
        </p:nvSpPr>
        <p:spPr>
          <a:xfrm>
            <a:off x="5096510" y="2317115"/>
            <a:ext cx="2143760" cy="2143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燕尾形 10"/>
          <p:cNvSpPr/>
          <p:nvPr>
            <p:custDataLst>
              <p:tags r:id="rId10"/>
            </p:custDataLst>
          </p:nvPr>
        </p:nvSpPr>
        <p:spPr>
          <a:xfrm flipH="1">
            <a:off x="1669415" y="1570990"/>
            <a:ext cx="3612515" cy="674370"/>
          </a:xfrm>
          <a:prstGeom prst="chevron">
            <a:avLst/>
          </a:prstGeom>
          <a:noFill/>
          <a:ln w="28575">
            <a:gradFill>
              <a:gsLst>
                <a:gs pos="70000">
                  <a:srgbClr val="6096E6">
                    <a:alpha val="20000"/>
                  </a:srgbClr>
                </a:gs>
                <a:gs pos="100000">
                  <a:srgbClr val="6096E6"/>
                </a:gs>
              </a:gsLst>
              <a:lin ang="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>
            <p:custDataLst>
              <p:tags r:id="rId11"/>
            </p:custDataLst>
          </p:nvPr>
        </p:nvSpPr>
        <p:spPr>
          <a:xfrm>
            <a:off x="1805305" y="1731645"/>
            <a:ext cx="3049270" cy="471170"/>
          </a:xfrm>
          <a:prstGeom prst="rect">
            <a:avLst/>
          </a:prstGeom>
          <a:noFill/>
        </p:spPr>
        <p:txBody>
          <a:bodyPr wrap="square" bIns="0" rtlCol="0"/>
          <a:p>
            <a:pPr algn="ctr"/>
            <a:r>
              <a:rPr lang="zh-CN" altLang="en-US" sz="2400" b="1" spc="3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还原高清</a:t>
            </a:r>
            <a:r>
              <a:rPr lang="zh-CN" altLang="en-US" sz="2400" b="1" spc="3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音质</a:t>
            </a:r>
            <a:endParaRPr lang="zh-CN" altLang="en-US" sz="2400" b="1" spc="3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uFillTx/>
              <a:latin typeface="微软雅黑" charset="0"/>
              <a:ea typeface="微软雅黑" charset="0"/>
              <a:cs typeface="微软雅黑" charset="0"/>
              <a:sym typeface="微软雅黑" panose="020B0503020204020204" pitchFamily="34" charset="-122"/>
            </a:endParaRPr>
          </a:p>
          <a:p>
            <a:pPr algn="ctr"/>
            <a:endParaRPr lang="zh-CN" altLang="en-US" sz="2400" spc="300">
              <a:solidFill>
                <a:srgbClr val="6096E6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5" name="燕尾形 4"/>
          <p:cNvSpPr/>
          <p:nvPr>
            <p:custDataLst>
              <p:tags r:id="rId12"/>
            </p:custDataLst>
          </p:nvPr>
        </p:nvSpPr>
        <p:spPr>
          <a:xfrm flipH="1">
            <a:off x="4271645" y="5026660"/>
            <a:ext cx="3612515" cy="673100"/>
          </a:xfrm>
          <a:prstGeom prst="chevron">
            <a:avLst/>
          </a:prstGeom>
          <a:noFill/>
          <a:ln w="28575">
            <a:gradFill>
              <a:gsLst>
                <a:gs pos="70000">
                  <a:srgbClr val="56CA95">
                    <a:alpha val="20000"/>
                  </a:srgbClr>
                </a:gs>
                <a:gs pos="100000">
                  <a:srgbClr val="56CA95"/>
                </a:gs>
              </a:gsLst>
              <a:lin ang="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13"/>
            </p:custDataLst>
          </p:nvPr>
        </p:nvSpPr>
        <p:spPr>
          <a:xfrm>
            <a:off x="4434840" y="5186680"/>
            <a:ext cx="3409950" cy="471170"/>
          </a:xfrm>
          <a:prstGeom prst="rect">
            <a:avLst/>
          </a:prstGeom>
          <a:noFill/>
        </p:spPr>
        <p:txBody>
          <a:bodyPr wrap="square" bIns="0" rtlCol="0"/>
          <a:p>
            <a:pPr algn="ctr"/>
            <a:r>
              <a:rPr lang="zh-CN" altLang="en-US" sz="2400" b="1" spc="30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支持</a:t>
            </a:r>
            <a:r>
              <a:rPr lang="zh-CN" altLang="en-US" sz="2400" b="1" spc="30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主流认证</a:t>
            </a:r>
            <a:endParaRPr lang="zh-CN" altLang="en-US" sz="2400" b="1" spc="300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  <a:uFillTx/>
              <a:latin typeface="微软雅黑" charset="0"/>
              <a:ea typeface="微软雅黑" charset="0"/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14"/>
            </p:custDataLst>
          </p:nvPr>
        </p:nvSpPr>
        <p:spPr>
          <a:xfrm>
            <a:off x="8212455" y="1731645"/>
            <a:ext cx="1887220" cy="353060"/>
          </a:xfrm>
          <a:prstGeom prst="rect">
            <a:avLst/>
          </a:prstGeom>
          <a:noFill/>
        </p:spPr>
        <p:txBody>
          <a:bodyPr wrap="square" bIns="0" rtlCol="0"/>
          <a:p>
            <a:pPr algn="l"/>
            <a:r>
              <a:rPr lang="zh-CN" altLang="en-US" sz="2400" b="1" spc="3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回声消除</a:t>
            </a:r>
            <a:r>
              <a:rPr lang="en-US" altLang="zh-CN" sz="2400" b="1" spc="3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</a:t>
            </a:r>
            <a:endParaRPr lang="en-US" altLang="zh-CN" sz="2400" b="1" spc="3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uFillTx/>
              <a:latin typeface="微软雅黑" charset="0"/>
              <a:ea typeface="微软雅黑" charset="0"/>
              <a:cs typeface="微软雅黑" charset="0"/>
              <a:sym typeface="微软雅黑" panose="020B0503020204020204" pitchFamily="34" charset="-122"/>
            </a:endParaRPr>
          </a:p>
          <a:p>
            <a:pPr algn="l"/>
            <a:endParaRPr lang="zh-CN" altLang="en-US" sz="2400" spc="300">
              <a:solidFill>
                <a:srgbClr val="FFBA55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47" name="文本框 146"/>
          <p:cNvSpPr txBox="1"/>
          <p:nvPr>
            <p:custDataLst>
              <p:tags r:id="rId15"/>
            </p:custDataLst>
          </p:nvPr>
        </p:nvSpPr>
        <p:spPr>
          <a:xfrm>
            <a:off x="2011045" y="2235200"/>
            <a:ext cx="2582545" cy="885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高清音质</a:t>
            </a: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  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声场识别</a:t>
            </a: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                 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声场效果构建</a:t>
            </a: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                         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支持声音随动</a:t>
            </a:r>
            <a:endParaRPr lang="zh-CN" altLang="en-US" sz="1600" b="1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charset="0"/>
              <a:ea typeface="微软雅黑" charset="0"/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16"/>
            </p:custDataLst>
          </p:nvPr>
        </p:nvSpPr>
        <p:spPr>
          <a:xfrm>
            <a:off x="1412240" y="3408045"/>
            <a:ext cx="2627630" cy="471170"/>
          </a:xfrm>
          <a:prstGeom prst="rect">
            <a:avLst/>
          </a:prstGeom>
          <a:noFill/>
        </p:spPr>
        <p:txBody>
          <a:bodyPr wrap="square" bIns="0" rtlCol="0">
            <a:scene3d>
              <a:camera prst="orthographicFront"/>
              <a:lightRig rig="threePt" dir="t"/>
            </a:scene3d>
          </a:bodyPr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lang="en-US" altLang="zh-CN" sz="2400" spc="3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AI</a:t>
            </a:r>
            <a:r>
              <a:rPr lang="zh-CN" altLang="en-US" sz="2400" spc="3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远场拾音</a:t>
            </a:r>
            <a:endParaRPr lang="zh-CN" altLang="en-US" sz="2400" spc="3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  <a:uFillTx/>
              <a:latin typeface="微软雅黑" charset="0"/>
              <a:ea typeface="微软雅黑" charset="0"/>
              <a:cs typeface="微软雅黑" charset="0"/>
              <a:sym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>
            <p:custDataLst>
              <p:tags r:id="rId17"/>
            </p:custDataLst>
          </p:nvPr>
        </p:nvSpPr>
        <p:spPr>
          <a:xfrm>
            <a:off x="1943100" y="4156075"/>
            <a:ext cx="3300095" cy="1479550"/>
          </a:xfrm>
          <a:prstGeom prst="rect">
            <a:avLst/>
          </a:prstGeom>
          <a:noFill/>
        </p:spPr>
        <p:txBody>
          <a:bodyPr wrap="square" rtlCol="0">
            <a:normAutofit lnSpcReduction="20000"/>
          </a:bodyPr>
          <a:p>
            <a:pPr lvl="0" algn="l" fontAlgn="auto">
              <a:lnSpc>
                <a:spcPct val="90000"/>
              </a:lnSpc>
              <a:spcAft>
                <a:spcPts val="1000"/>
              </a:spcAft>
              <a:buClrTx/>
              <a:buSzTx/>
              <a:buFontTx/>
            </a:pP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360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度远程拾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音</a:t>
            </a: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</a:t>
            </a:r>
            <a:endParaRPr lang="en-US" altLang="zh-CN" sz="1600" b="1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charset="0"/>
              <a:ea typeface="微软雅黑" charset="0"/>
              <a:cs typeface="微软雅黑" charset="0"/>
              <a:sym typeface="微软雅黑" panose="020B0503020204020204" pitchFamily="34" charset="-122"/>
            </a:endParaRPr>
          </a:p>
          <a:p>
            <a:pPr lvl="0" algn="l" fontAlgn="auto">
              <a:lnSpc>
                <a:spcPct val="9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无麦克风喇叭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自拾音</a:t>
            </a:r>
            <a:endParaRPr lang="zh-CN" altLang="en-US" sz="1600" b="1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charset="0"/>
              <a:ea typeface="微软雅黑" charset="0"/>
              <a:cs typeface="微软雅黑" charset="0"/>
              <a:sym typeface="微软雅黑" panose="020B0503020204020204" pitchFamily="34" charset="-122"/>
            </a:endParaRPr>
          </a:p>
          <a:p>
            <a:pPr algn="l" fontAlgn="auto">
              <a:lnSpc>
                <a:spcPct val="90000"/>
              </a:lnSpc>
              <a:spcAft>
                <a:spcPts val="1000"/>
              </a:spcAft>
            </a:pP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全球专利芯片算法</a:t>
            </a: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   </a:t>
            </a:r>
            <a:endParaRPr lang="zh-CN" altLang="en-US" sz="1600" spc="150">
              <a:solidFill>
                <a:srgbClr val="000000">
                  <a:lumMod val="75000"/>
                  <a:lumOff val="25000"/>
                </a:srgb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sym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>
            <p:custDataLst>
              <p:tags r:id="rId18"/>
            </p:custDataLst>
          </p:nvPr>
        </p:nvSpPr>
        <p:spPr>
          <a:xfrm>
            <a:off x="4584065" y="5701665"/>
            <a:ext cx="3300095" cy="885825"/>
          </a:xfrm>
          <a:prstGeom prst="rect">
            <a:avLst/>
          </a:prstGeom>
          <a:noFill/>
        </p:spPr>
        <p:txBody>
          <a:bodyPr wrap="square" rtlCol="0">
            <a:normAutofit fontScale="25000"/>
          </a:bodyPr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腾讯会议认证</a:t>
            </a:r>
            <a:r>
              <a:rPr lang="en-US" altLang="zh-CN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     Teams</a:t>
            </a:r>
            <a:r>
              <a:rPr lang="zh-CN" altLang="en-US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认证</a:t>
            </a:r>
            <a:r>
              <a:rPr lang="en-US" altLang="zh-CN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        Zoom</a:t>
            </a:r>
            <a:r>
              <a:rPr lang="zh-CN" altLang="en-US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认证</a:t>
            </a:r>
            <a:r>
              <a:rPr lang="en-US" altLang="zh-CN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        Skype</a:t>
            </a:r>
            <a:r>
              <a:rPr lang="zh-CN" altLang="en-US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认证</a:t>
            </a:r>
            <a:r>
              <a:rPr lang="en-US" altLang="zh-CN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</a:t>
            </a:r>
            <a:r>
              <a:rPr lang="en-US" altLang="zh-CN" sz="5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        </a:t>
            </a:r>
            <a:endParaRPr lang="zh-CN" altLang="en-US" sz="1200" b="1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charset="0"/>
              <a:ea typeface="微软雅黑" charset="0"/>
              <a:cs typeface="微软雅黑" charset="0"/>
              <a:sym typeface="微软雅黑" panose="020B0503020204020204" pitchFamily="34" charset="-122"/>
            </a:endParaRPr>
          </a:p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endParaRPr lang="zh-CN" altLang="en-US" sz="1200" spc="150">
              <a:solidFill>
                <a:srgbClr val="000000">
                  <a:lumMod val="75000"/>
                  <a:lumOff val="25000"/>
                </a:srgb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sym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>
            <p:custDataLst>
              <p:tags r:id="rId19"/>
            </p:custDataLst>
          </p:nvPr>
        </p:nvSpPr>
        <p:spPr>
          <a:xfrm>
            <a:off x="7479030" y="3435985"/>
            <a:ext cx="3487420" cy="353060"/>
          </a:xfrm>
          <a:prstGeom prst="rect">
            <a:avLst/>
          </a:prstGeom>
          <a:noFill/>
        </p:spPr>
        <p:txBody>
          <a:bodyPr wrap="square" bIns="0" rtlCol="0"/>
          <a:p>
            <a:pPr algn="ctr">
              <a:lnSpc>
                <a:spcPct val="120000"/>
              </a:lnSpc>
              <a:defRPr/>
            </a:pPr>
            <a:r>
              <a:rPr lang="zh-CN" altLang="en-US" sz="2400" b="1" spc="3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微软雅黑" charset="0"/>
                <a:ea typeface="微软雅黑" charset="0"/>
                <a:sym typeface="Arial" panose="020B0604020202020204" pitchFamily="34" charset="0"/>
              </a:rPr>
              <a:t>语音识别智能遥控</a:t>
            </a:r>
            <a:endParaRPr lang="zh-CN" altLang="en-US" sz="2400" b="1" spc="30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微软雅黑" charset="0"/>
              <a:ea typeface="微软雅黑" charset="0"/>
              <a:sym typeface="Arial" panose="020B0604020202020204" pitchFamily="34" charset="0"/>
            </a:endParaRPr>
          </a:p>
          <a:p>
            <a:pPr algn="r"/>
            <a:endParaRPr lang="zh-CN" altLang="en-US" sz="2400" spc="300">
              <a:solidFill>
                <a:srgbClr val="F18870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2" name="文本框 71"/>
          <p:cNvSpPr txBox="1"/>
          <p:nvPr>
            <p:custDataLst>
              <p:tags r:id="rId20"/>
            </p:custDataLst>
          </p:nvPr>
        </p:nvSpPr>
        <p:spPr>
          <a:xfrm>
            <a:off x="7643495" y="4022090"/>
            <a:ext cx="3300095" cy="88582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marL="0" marR="0" lvl="0" indent="0" algn="l" defTabSz="914400" rtl="0" eaLnBrk="1" fontAlgn="auto" latinLnBrk="0" hangingPunct="1">
              <a:lnSpc>
                <a:spcPct val="140000"/>
              </a:lnSpc>
              <a:buClrTx/>
              <a:buSzTx/>
              <a:buFontTx/>
              <a:buNone/>
              <a:defRPr/>
            </a:pP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  <a:sym typeface="Arial" panose="020B0604020202020204" pitchFamily="34" charset="0"/>
              </a:rPr>
              <a:t> 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  <a:sym typeface="Arial" panose="020B0604020202020204" pitchFamily="34" charset="0"/>
              </a:rPr>
              <a:t>语音识别</a:t>
            </a: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  <a:sym typeface="Arial" panose="020B0604020202020204" pitchFamily="34" charset="0"/>
              </a:rPr>
              <a:t>      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  <a:sym typeface="Arial" panose="020B0604020202020204" pitchFamily="34" charset="0"/>
              </a:rPr>
              <a:t>智能唤醒</a:t>
            </a:r>
            <a:endParaRPr lang="zh-CN" altLang="en-US" sz="1600" b="1" spc="150">
              <a:solidFill>
                <a:srgbClr val="000000">
                  <a:lumMod val="50000"/>
                  <a:lumOff val="50000"/>
                </a:srgbClr>
              </a:solidFill>
              <a:latin typeface="微软雅黑" charset="0"/>
              <a:ea typeface="微软雅黑" charset="0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buClrTx/>
              <a:buSzTx/>
              <a:buFontTx/>
              <a:buNone/>
              <a:defRPr/>
            </a:pP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  <a:sym typeface="Arial" panose="020B0604020202020204" pitchFamily="34" charset="0"/>
              </a:rPr>
              <a:t> 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  <a:sym typeface="Arial" panose="020B0604020202020204" pitchFamily="34" charset="0"/>
              </a:rPr>
              <a:t>智能远场交互</a:t>
            </a:r>
            <a:endParaRPr lang="zh-CN" altLang="en-US" sz="1600" b="1" spc="150">
              <a:solidFill>
                <a:srgbClr val="000000">
                  <a:lumMod val="50000"/>
                  <a:lumOff val="50000"/>
                </a:srgbClr>
              </a:solidFill>
              <a:latin typeface="微软雅黑" charset="0"/>
              <a:ea typeface="微软雅黑" charset="0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lang="zh-CN" altLang="en-US" sz="1200" b="1" spc="150">
              <a:solidFill>
                <a:srgbClr val="000000">
                  <a:lumMod val="50000"/>
                  <a:lumOff val="50000"/>
                </a:srgbClr>
              </a:solidFill>
              <a:latin typeface="微软雅黑" charset="0"/>
              <a:ea typeface="微软雅黑" charset="0"/>
              <a:sym typeface="Arial" panose="020B0604020202020204" pitchFamily="34" charset="0"/>
            </a:endParaRPr>
          </a:p>
          <a:p>
            <a:pPr algn="r" fontAlgn="auto">
              <a:lnSpc>
                <a:spcPct val="130000"/>
              </a:lnSpc>
              <a:spcAft>
                <a:spcPts val="1000"/>
              </a:spcAft>
            </a:pPr>
            <a:endParaRPr lang="zh-CN" altLang="en-US" sz="1200" spc="150">
              <a:solidFill>
                <a:srgbClr val="000000">
                  <a:lumMod val="75000"/>
                  <a:lumOff val="25000"/>
                </a:srgb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sym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>
            <p:custDataLst>
              <p:tags r:id="rId21"/>
            </p:custDataLst>
          </p:nvPr>
        </p:nvSpPr>
        <p:spPr>
          <a:xfrm>
            <a:off x="7669530" y="2416810"/>
            <a:ext cx="3300095" cy="57975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业界高水平回声消除</a:t>
            </a:r>
            <a:endParaRPr lang="en-US" altLang="zh-CN" sz="1600" spc="150">
              <a:solidFill>
                <a:srgbClr val="000000">
                  <a:lumMod val="75000"/>
                  <a:lumOff val="25000"/>
                </a:srgb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 descr="20289363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83555" y="2816860"/>
            <a:ext cx="1170305" cy="1170305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九音麦克风阵列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应用方案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39" name="文本框 38"/>
          <p:cNvSpPr txBox="1"/>
          <p:nvPr>
            <p:custDataLst>
              <p:tags r:id="rId2"/>
            </p:custDataLst>
          </p:nvPr>
        </p:nvSpPr>
        <p:spPr>
          <a:xfrm>
            <a:off x="1149350" y="2616835"/>
            <a:ext cx="2952750" cy="1174750"/>
          </a:xfrm>
          <a:prstGeom prst="rect">
            <a:avLst/>
          </a:prstGeom>
          <a:noFill/>
        </p:spPr>
        <p:txBody>
          <a:bodyPr wrap="square" lIns="90000" tIns="0" rIns="90000" bIns="4680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>
              <a:lnSpc>
                <a:spcPct val="120000"/>
              </a:lnSpc>
            </a:pP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独家芯片搭配麦克风阵列组合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 2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～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8 MIC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组合，达到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3~8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米范围内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360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度远程拾音回声消除，语音识别智能远场遥控，高清音频播放</a:t>
            </a:r>
            <a:endParaRPr lang="zh-CN" altLang="en-US" sz="9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1171575" y="1731010"/>
            <a:ext cx="2936875" cy="70993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 lnSpcReduction="20000"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l"/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全内置麦克风阵列</a:t>
            </a:r>
            <a:endParaRPr lang="zh-CN" altLang="en-US" sz="2000" b="1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lvl="0" algn="l"/>
            <a:r>
              <a:rPr lang="zh-CN" altLang="en-US" sz="14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（支持多达</a:t>
            </a:r>
            <a:r>
              <a:rPr lang="en-US" altLang="zh-CN" sz="14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8</a:t>
            </a:r>
            <a:r>
              <a:rPr lang="zh-CN" altLang="en-US" sz="14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路</a:t>
            </a:r>
            <a:r>
              <a:rPr lang="en-US" altLang="zh-CN" sz="14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MIC</a:t>
            </a:r>
            <a:r>
              <a:rPr lang="zh-CN" altLang="en-US" sz="14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）</a:t>
            </a:r>
            <a:endParaRPr lang="zh-CN" altLang="en-US" sz="1400" b="1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1026108" y="4065275"/>
            <a:ext cx="3075658" cy="1648833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>
            <p:custDataLst>
              <p:tags r:id="rId5"/>
            </p:custDataLst>
          </p:nvPr>
        </p:nvSpPr>
        <p:spPr>
          <a:xfrm flipH="1">
            <a:off x="512403" y="1888433"/>
            <a:ext cx="520076" cy="52007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512403" y="1971316"/>
            <a:ext cx="513705" cy="421041"/>
          </a:xfrm>
          <a:prstGeom prst="rect">
            <a:avLst/>
          </a:prstGeom>
        </p:spPr>
        <p:txBody>
          <a:bodyPr wrap="square" anchor="ctr">
            <a:normAutofit fontScale="85000"/>
          </a:bodyPr>
          <a:lstStyle/>
          <a:p>
            <a:pPr algn="ctr"/>
            <a:r>
              <a:rPr kumimoji="1"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</a:rPr>
              <a:t>01</a:t>
            </a:r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8742680" y="2622550"/>
            <a:ext cx="2930525" cy="1560195"/>
          </a:xfrm>
          <a:prstGeom prst="rect">
            <a:avLst/>
          </a:prstGeom>
          <a:noFill/>
        </p:spPr>
        <p:txBody>
          <a:bodyPr wrap="square" lIns="90000" tIns="0" rIns="90000" bIns="4680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>
              <a:lnSpc>
                <a:spcPct val="120000"/>
              </a:lnSpc>
            </a:pP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两颗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自主芯片组合，采用世界级专利及独家算法，可利用现有喇叭进行拾音，无需增加麦克风，即可达到麦克风阵列拾音的同等效果。且无需改造原有智慧屏模具，成本低，改造快，简单升级即可。</a:t>
            </a:r>
            <a:endParaRPr lang="zh-CN" altLang="en-US" sz="13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0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>
            <p:custDataLst>
              <p:tags r:id="rId8"/>
            </p:custDataLst>
          </p:nvPr>
        </p:nvSpPr>
        <p:spPr>
          <a:xfrm>
            <a:off x="8603939" y="4065275"/>
            <a:ext cx="3075658" cy="1648833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>
            <p:custDataLst>
              <p:tags r:id="rId9"/>
            </p:custDataLst>
          </p:nvPr>
        </p:nvSpPr>
        <p:spPr>
          <a:xfrm flipH="1">
            <a:off x="8083863" y="1905848"/>
            <a:ext cx="520076" cy="527568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10"/>
            </p:custDataLst>
          </p:nvPr>
        </p:nvSpPr>
        <p:spPr>
          <a:xfrm>
            <a:off x="8083863" y="2005314"/>
            <a:ext cx="513458" cy="427125"/>
          </a:xfrm>
          <a:prstGeom prst="rect">
            <a:avLst/>
          </a:prstGeom>
        </p:spPr>
        <p:txBody>
          <a:bodyPr wrap="square" anchor="ctr">
            <a:normAutofit fontScale="85000"/>
          </a:bodyPr>
          <a:lstStyle/>
          <a:p>
            <a:pPr algn="ctr"/>
            <a:r>
              <a:rPr kumimoji="1" lang="en-US" altLang="zh-CN" sz="2400" b="1">
                <a:solidFill>
                  <a:srgbClr val="FFFFFF"/>
                </a:solidFill>
                <a:latin typeface="微软雅黑" panose="020B0503020204020204" pitchFamily="34" charset="-122"/>
              </a:rPr>
              <a:t>03</a:t>
            </a:r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>
            <p:custDataLst>
              <p:tags r:id="rId11"/>
            </p:custDataLst>
          </p:nvPr>
        </p:nvSpPr>
        <p:spPr>
          <a:xfrm>
            <a:off x="4954270" y="1713865"/>
            <a:ext cx="2937510" cy="70993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l"/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外设配件</a:t>
            </a:r>
            <a:r>
              <a:rPr lang="en-US" altLang="zh-CN" sz="20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麦克风阵列</a:t>
            </a:r>
            <a:r>
              <a:rPr lang="zh-CN" altLang="en-US" sz="14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（</a:t>
            </a:r>
            <a:r>
              <a:rPr lang="zh-CN" altLang="en-US" sz="14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搭配摄像头模组）</a:t>
            </a:r>
            <a:endParaRPr lang="zh-CN" altLang="en-US" sz="1400" b="1" dirty="0">
              <a:solidFill>
                <a:srgbClr val="000000">
                  <a:lumMod val="75000"/>
                  <a:lumOff val="25000"/>
                </a:srgbClr>
              </a:solidFill>
              <a:uFillTx/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>
            <p:custDataLst>
              <p:tags r:id="rId12"/>
            </p:custDataLst>
          </p:nvPr>
        </p:nvSpPr>
        <p:spPr>
          <a:xfrm>
            <a:off x="4820233" y="4066055"/>
            <a:ext cx="3075658" cy="1648833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4954270" y="2501265"/>
            <a:ext cx="2931160" cy="1431925"/>
          </a:xfrm>
          <a:prstGeom prst="rect">
            <a:avLst/>
          </a:prstGeom>
          <a:noFill/>
        </p:spPr>
        <p:txBody>
          <a:bodyPr wrap="square" lIns="90000" tIns="0" rIns="90000" bIns="4680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独家芯片搭配麦克风阵列组合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 2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～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8 MIC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组合，达到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3~8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米范围内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360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度远程拾音回声消除，语音识别智能远场遥控，高清音频播放，声音识别配合摄像头实现声音随动，画面放大缩小功能</a:t>
            </a:r>
            <a:endParaRPr lang="zh-CN" altLang="en-US" sz="100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>
            <p:custDataLst>
              <p:tags r:id="rId14"/>
            </p:custDataLst>
          </p:nvPr>
        </p:nvSpPr>
        <p:spPr>
          <a:xfrm flipH="1">
            <a:off x="4296108" y="1887653"/>
            <a:ext cx="520214" cy="52007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>
            <p:custDataLst>
              <p:tags r:id="rId15"/>
            </p:custDataLst>
          </p:nvPr>
        </p:nvSpPr>
        <p:spPr>
          <a:xfrm>
            <a:off x="4296108" y="1921006"/>
            <a:ext cx="513841" cy="421041"/>
          </a:xfrm>
          <a:prstGeom prst="rect">
            <a:avLst/>
          </a:prstGeom>
        </p:spPr>
        <p:txBody>
          <a:bodyPr wrap="square" anchor="ctr">
            <a:normAutofit fontScale="85000"/>
          </a:bodyPr>
          <a:lstStyle/>
          <a:p>
            <a:pPr algn="ctr"/>
            <a:r>
              <a:rPr kumimoji="1"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</a:rPr>
              <a:t>02</a:t>
            </a:r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>
            <p:custDataLst>
              <p:tags r:id="rId16"/>
            </p:custDataLst>
          </p:nvPr>
        </p:nvCxnSpPr>
        <p:spPr>
          <a:xfrm>
            <a:off x="4202122" y="2099856"/>
            <a:ext cx="0" cy="3526969"/>
          </a:xfrm>
          <a:prstGeom prst="line">
            <a:avLst/>
          </a:prstGeom>
          <a:ln w="12700">
            <a:solidFill>
              <a:srgbClr val="FFFFFF">
                <a:lumMod val="65000"/>
              </a:srgbClr>
            </a:solidFill>
            <a:prstDash val="dash"/>
            <a:headEnd type="diamond"/>
            <a:tailEnd type="diamond"/>
          </a:ln>
        </p:spPr>
        <p:style>
          <a:lnRef idx="1">
            <a:srgbClr val="1E6BC5"/>
          </a:lnRef>
          <a:fillRef idx="0">
            <a:srgbClr val="1E6BC5"/>
          </a:fillRef>
          <a:effectRef idx="0">
            <a:srgbClr val="1E6BC5"/>
          </a:effectRef>
          <a:fontRef idx="minor">
            <a:srgbClr val="000000"/>
          </a:fontRef>
        </p:style>
      </p:cxnSp>
      <p:cxnSp>
        <p:nvCxnSpPr>
          <p:cNvPr id="10" name="直接连接符 9"/>
          <p:cNvCxnSpPr/>
          <p:nvPr>
            <p:custDataLst>
              <p:tags r:id="rId17"/>
            </p:custDataLst>
          </p:nvPr>
        </p:nvCxnSpPr>
        <p:spPr>
          <a:xfrm>
            <a:off x="7989877" y="2083345"/>
            <a:ext cx="0" cy="3526969"/>
          </a:xfrm>
          <a:prstGeom prst="line">
            <a:avLst/>
          </a:prstGeom>
          <a:ln w="12700">
            <a:solidFill>
              <a:srgbClr val="FFFFFF">
                <a:lumMod val="65000"/>
              </a:srgbClr>
            </a:solidFill>
            <a:prstDash val="dash"/>
            <a:headEnd type="diamond"/>
            <a:tailEnd type="diamond"/>
          </a:ln>
        </p:spPr>
        <p:style>
          <a:lnRef idx="1">
            <a:srgbClr val="1E6BC5"/>
          </a:lnRef>
          <a:fillRef idx="0">
            <a:srgbClr val="1E6BC5"/>
          </a:fillRef>
          <a:effectRef idx="0">
            <a:srgbClr val="1E6BC5"/>
          </a:effectRef>
          <a:fontRef idx="minor">
            <a:srgbClr val="000000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5715" y="4122420"/>
            <a:ext cx="2526030" cy="15925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45485" y="5197475"/>
            <a:ext cx="300990" cy="290830"/>
          </a:xfrm>
          <a:prstGeom prst="rect">
            <a:avLst/>
          </a:prstGeom>
        </p:spPr>
      </p:pic>
      <p:pic>
        <p:nvPicPr>
          <p:cNvPr id="19" name="图片 18" descr="/private/var/folders/4l/w4q5nvpd1dz44mqc998fxlp80000gn/T/com.kingsoft.wpsoffice.mac/kaimatting/20230221234529/output_aiMatting_20230221234535.pngoutput_aiMatting_20230221234535"/>
          <p:cNvPicPr>
            <a:picLocks noChangeAspect="1"/>
          </p:cNvPicPr>
          <p:nvPr/>
        </p:nvPicPr>
        <p:blipFill>
          <a:blip r:embed="rId20">
            <a:clrChange>
              <a:clrFrom>
                <a:srgbClr val="AFD3DE">
                  <a:alpha val="100000"/>
                </a:srgbClr>
              </a:clrFrom>
              <a:clrTo>
                <a:srgbClr val="AFD3D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28895" y="4145598"/>
            <a:ext cx="2479675" cy="14808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44280" y="4405630"/>
            <a:ext cx="2638425" cy="858520"/>
          </a:xfrm>
          <a:prstGeom prst="rect">
            <a:avLst/>
          </a:prstGeom>
        </p:spPr>
      </p:pic>
      <p:sp>
        <p:nvSpPr>
          <p:cNvPr id="32" name="文本框 31"/>
          <p:cNvSpPr txBox="1"/>
          <p:nvPr>
            <p:custDataLst>
              <p:tags r:id="rId22"/>
            </p:custDataLst>
          </p:nvPr>
        </p:nvSpPr>
        <p:spPr>
          <a:xfrm>
            <a:off x="8742680" y="1224915"/>
            <a:ext cx="3119120" cy="117475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l" fontAlgn="auto"/>
            <a:r>
              <a:rPr lang="zh-CN" altLang="en-US" sz="2000" b="1">
                <a:uFillTx/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全内置麦克风阵列</a:t>
            </a:r>
            <a:endParaRPr lang="zh-CN" altLang="en-US" sz="1400" b="1">
              <a:uFillTx/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  <a:p>
            <a:pPr lvl="0" algn="l" fontAlgn="auto"/>
            <a:r>
              <a:rPr lang="zh-CN" altLang="en-US" sz="1400">
                <a:uFillTx/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无需麦克风</a:t>
            </a:r>
            <a:r>
              <a:rPr lang="en-US" altLang="zh-CN" sz="1400">
                <a:uFillTx/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/</a:t>
            </a:r>
            <a:r>
              <a:rPr lang="zh-CN" altLang="en-US" sz="1400">
                <a:uFillTx/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喇叭拾音</a:t>
            </a:r>
            <a:endParaRPr lang="zh-CN" altLang="en-US" sz="1400">
              <a:uFillTx/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</p:spTree>
    <p:custDataLst>
      <p:tags r:id="rId23"/>
    </p:custData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麦克风阵列应用（支持腾讯会议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认证）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pic>
        <p:nvPicPr>
          <p:cNvPr id="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" y="1885315"/>
            <a:ext cx="8251190" cy="48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7740015" y="1802765"/>
            <a:ext cx="428688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sz="2400" b="1">
                <a:latin typeface="微软雅黑" charset="0"/>
                <a:ea typeface="微软雅黑" charset="0"/>
                <a:cs typeface="微软雅黑" charset="0"/>
              </a:rPr>
              <a:t>接口说明</a:t>
            </a:r>
            <a:endParaRPr lang="zh-CN" sz="2400" b="1">
              <a:latin typeface="微软雅黑" charset="0"/>
              <a:ea typeface="微软雅黑" charset="0"/>
              <a:cs typeface="微软雅黑" charset="0"/>
            </a:endParaRPr>
          </a:p>
          <a:p>
            <a:pPr marL="0" indent="0" algn="l"/>
            <a:r>
              <a:rPr lang="en-US" sz="2400" b="0">
                <a:latin typeface="微软雅黑" charset="0"/>
                <a:ea typeface="微软雅黑" charset="0"/>
                <a:cs typeface="微软雅黑" charset="0"/>
              </a:rPr>
              <a:t>•</a:t>
            </a:r>
            <a:r>
              <a:rPr lang="zh-CN" sz="2400" b="0">
                <a:latin typeface="微软雅黑" charset="0"/>
                <a:ea typeface="微软雅黑" charset="0"/>
                <a:cs typeface="微软雅黑" charset="0"/>
              </a:rPr>
              <a:t>2/4</a:t>
            </a:r>
            <a:r>
              <a:rPr lang="en-US" altLang="zh-CN" sz="2400" b="0">
                <a:latin typeface="微软雅黑" charset="0"/>
                <a:ea typeface="微软雅黑" charset="0"/>
                <a:cs typeface="微软雅黑" charset="0"/>
              </a:rPr>
              <a:t>/6/8</a:t>
            </a:r>
            <a:r>
              <a:rPr lang="zh-CN" sz="2400" b="0">
                <a:latin typeface="微软雅黑" charset="0"/>
                <a:ea typeface="微软雅黑" charset="0"/>
                <a:cs typeface="微软雅黑" charset="0"/>
              </a:rPr>
              <a:t>路数字麦克风输入</a:t>
            </a:r>
            <a:r>
              <a:rPr lang="en-US" sz="2400" b="0">
                <a:latin typeface="微软雅黑" charset="0"/>
                <a:ea typeface="微软雅黑" charset="0"/>
                <a:cs typeface="微软雅黑" charset="0"/>
              </a:rPr>
              <a:t>•</a:t>
            </a:r>
            <a:r>
              <a:rPr lang="zh-CN" sz="2400" b="0">
                <a:latin typeface="微软雅黑" charset="0"/>
                <a:ea typeface="微软雅黑" charset="0"/>
                <a:cs typeface="微软雅黑" charset="0"/>
              </a:rPr>
              <a:t>1路DAC输出音频数据</a:t>
            </a:r>
            <a:r>
              <a:rPr lang="en-US" sz="2400" b="0">
                <a:latin typeface="微软雅黑" charset="0"/>
                <a:ea typeface="微软雅黑" charset="0"/>
                <a:cs typeface="微软雅黑" charset="0"/>
              </a:rPr>
              <a:t>•</a:t>
            </a:r>
            <a:r>
              <a:rPr lang="zh-CN" sz="2400" b="0">
                <a:latin typeface="微软雅黑" charset="0"/>
                <a:ea typeface="微软雅黑" charset="0"/>
                <a:cs typeface="微软雅黑" charset="0"/>
              </a:rPr>
              <a:t>1路ADC回采输出信号</a:t>
            </a:r>
            <a:r>
              <a:rPr lang="en-US" sz="2400" b="0">
                <a:latin typeface="微软雅黑" charset="0"/>
                <a:ea typeface="微软雅黑" charset="0"/>
                <a:cs typeface="微软雅黑" charset="0"/>
              </a:rPr>
              <a:t>•</a:t>
            </a:r>
            <a:r>
              <a:rPr lang="zh-CN" sz="2400" b="0">
                <a:latin typeface="微软雅黑" charset="0"/>
                <a:ea typeface="微软雅黑" charset="0"/>
                <a:cs typeface="微软雅黑" charset="0"/>
              </a:rPr>
              <a:t>1路I2S Slaver传输音频数据</a:t>
            </a:r>
            <a:r>
              <a:rPr lang="en-US" sz="2400" b="0">
                <a:latin typeface="微软雅黑" charset="0"/>
                <a:ea typeface="微软雅黑" charset="0"/>
                <a:cs typeface="微软雅黑" charset="0"/>
              </a:rPr>
              <a:t>•</a:t>
            </a:r>
            <a:r>
              <a:rPr lang="zh-CN" sz="2400" b="0">
                <a:latin typeface="微软雅黑" charset="0"/>
                <a:ea typeface="微软雅黑" charset="0"/>
                <a:cs typeface="微软雅黑" charset="0"/>
              </a:rPr>
              <a:t>1路UART与主控芯片通讯</a:t>
            </a:r>
            <a:endParaRPr lang="zh-CN" altLang="en-US" sz="2400" b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custDataLst>
      <p:tags r:id="rId3"/>
    </p:custData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关键技术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指标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175" y="2342515"/>
            <a:ext cx="5274310" cy="37350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38175" y="1487805"/>
            <a:ext cx="5273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charset="0"/>
                <a:ea typeface="微软雅黑" charset="0"/>
                <a:cs typeface="微软雅黑" charset="0"/>
              </a:rPr>
              <a:t>拾音距离：1米、2米、3米、5米位置拾音，输出音量大小一致，10米内可以清晰拾音</a:t>
            </a:r>
            <a:endParaRPr lang="zh-CN" altLang="en-US" b="1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14" name="图片 1"/>
          <p:cNvPicPr>
            <a:picLocks noChangeAspect="1"/>
          </p:cNvPicPr>
          <p:nvPr/>
        </p:nvPicPr>
        <p:blipFill>
          <a:blip r:embed="rId2"/>
          <a:srcRect r="14201" b="-493"/>
          <a:stretch>
            <a:fillRect/>
          </a:stretch>
        </p:blipFill>
        <p:spPr>
          <a:xfrm>
            <a:off x="6325870" y="2326640"/>
            <a:ext cx="5509260" cy="375348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325870" y="1499235"/>
            <a:ext cx="527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charset="0"/>
                <a:ea typeface="微软雅黑" charset="0"/>
                <a:cs typeface="微软雅黑" charset="0"/>
              </a:rPr>
              <a:t>回声消除：</a:t>
            </a:r>
            <a:r>
              <a:rPr lang="zh-CN" altLang="en-US" b="1">
                <a:latin typeface="微软雅黑" charset="0"/>
                <a:ea typeface="微软雅黑" charset="0"/>
                <a:cs typeface="微软雅黑" charset="0"/>
                <a:sym typeface="+mn-ea"/>
              </a:rPr>
              <a:t>回声消除深度：-80dB(平均RMS)</a:t>
            </a:r>
            <a:endParaRPr lang="zh-CN" altLang="en-US" b="1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custDataLst>
      <p:tags r:id="rId3"/>
    </p:custData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关键技术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指标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8175" y="1487805"/>
            <a:ext cx="527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charset="0"/>
                <a:ea typeface="微软雅黑" charset="0"/>
                <a:cs typeface="微软雅黑" charset="0"/>
              </a:rPr>
              <a:t>降噪</a:t>
            </a:r>
            <a:r>
              <a:rPr lang="zh-CN" altLang="en-US" b="1">
                <a:latin typeface="微软雅黑" charset="0"/>
                <a:ea typeface="微软雅黑" charset="0"/>
                <a:cs typeface="微软雅黑" charset="0"/>
              </a:rPr>
              <a:t>深度：稳态噪声降噪深度-56dB(平均RMS)</a:t>
            </a:r>
            <a:endParaRPr lang="zh-CN" altLang="en-US" b="1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25870" y="1499235"/>
            <a:ext cx="527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charset="0"/>
                <a:ea typeface="微软雅黑" charset="0"/>
                <a:cs typeface="微软雅黑" charset="0"/>
                <a:sym typeface="+mn-ea"/>
              </a:rPr>
              <a:t>降噪深度：非稳态噪声降噪深度-62dB(平均RMS)</a:t>
            </a:r>
            <a:endParaRPr lang="zh-CN" altLang="en-US" b="1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175" y="2757170"/>
            <a:ext cx="5274310" cy="3300730"/>
          </a:xfrm>
          <a:prstGeom prst="rect">
            <a:avLst/>
          </a:prstGeom>
          <a:noFill/>
        </p:spPr>
      </p:pic>
      <p:pic>
        <p:nvPicPr>
          <p:cNvPr id="2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35" y="2757170"/>
            <a:ext cx="5479415" cy="33000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4122" r="774"/>
          <a:stretch>
            <a:fillRect/>
          </a:stretch>
        </p:blipFill>
        <p:spPr>
          <a:xfrm>
            <a:off x="294640" y="2343150"/>
            <a:ext cx="5617845" cy="3734435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关键技术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指标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8175" y="1487805"/>
            <a:ext cx="527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charset="0"/>
                <a:ea typeface="微软雅黑" charset="0"/>
                <a:cs typeface="微软雅黑" charset="0"/>
              </a:rPr>
              <a:t>去混响：混响抑制算法收敛时间&lt;1秒</a:t>
            </a:r>
            <a:endParaRPr lang="zh-CN" altLang="en-US" b="1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325870" y="1499235"/>
            <a:ext cx="527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charset="0"/>
                <a:ea typeface="微软雅黑" charset="0"/>
                <a:cs typeface="微软雅黑" charset="0"/>
                <a:sym typeface="+mn-ea"/>
              </a:rPr>
              <a:t>去</a:t>
            </a:r>
            <a:r>
              <a:rPr lang="zh-CN" altLang="en-US" b="1">
                <a:latin typeface="微软雅黑" charset="0"/>
                <a:ea typeface="微软雅黑" charset="0"/>
                <a:cs typeface="微软雅黑" charset="0"/>
                <a:sym typeface="+mn-ea"/>
              </a:rPr>
              <a:t>混响：混响抑制深度-46dB(平均RMS)</a:t>
            </a:r>
            <a:endParaRPr lang="zh-CN" altLang="en-US" b="1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2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35" y="2343150"/>
            <a:ext cx="5274310" cy="37350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0871" y="3711785"/>
            <a:ext cx="3799405" cy="3150009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15155" y="1434780"/>
            <a:ext cx="5380845" cy="111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与电源管理单元。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单芯片高集成度，大幅降低了产品的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成本和开发周期。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/>
          <p:cNvSpPr/>
          <p:nvPr/>
        </p:nvSpPr>
        <p:spPr bwMode="auto">
          <a:xfrm>
            <a:off x="6471549" y="1705241"/>
            <a:ext cx="5135273" cy="412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8000" rIns="90000" bIns="46800" anchor="t" anchorCtr="0">
            <a:normAutofit fontScale="92500" lnSpcReduction="10000"/>
          </a:bodyPr>
          <a:lstStyle/>
          <a:p>
            <a:pPr defTabSz="913765" eaLnBrk="1" hangingPunct="1">
              <a:lnSpc>
                <a:spcPct val="150000"/>
              </a:lnSpc>
            </a:pPr>
            <a:r>
              <a:rPr lang="zh-CN" altLang="en-US" sz="2265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2265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465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、混音器、风噪抑制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SNR&gt;=106dB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SNR&gt;=110dB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JTAG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I²C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61" y="2837243"/>
            <a:ext cx="4338632" cy="3450064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/>
              <a:t>2023-2-20</a:t>
            </a:r>
            <a:endParaRPr lang="zh-CN" altLang="en-US" sz="1600" dirty="0"/>
          </a:p>
        </p:txBody>
      </p:sp>
      <p:sp>
        <p:nvSpPr>
          <p:cNvPr id="22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</p:spPr>
        <p:txBody>
          <a:bodyPr/>
          <a:lstStyle/>
          <a:p>
            <a:pPr>
              <a:defRPr/>
            </a:pPr>
            <a:r>
              <a:rPr lang="zh-CN" altLang="en-US" sz="1600"/>
              <a:t>深圳市九音科技有限公司</a:t>
            </a:r>
            <a:endParaRPr lang="zh-CN" altLang="en-US" sz="1600"/>
          </a:p>
        </p:txBody>
      </p:sp>
    </p:spTree>
    <p:custDataLst>
      <p:tags r:id="rId4"/>
    </p:custDataLst>
  </p:cSld>
  <p:clrMapOvr>
    <a:masterClrMapping/>
  </p:clrMapOvr>
  <p:transition spd="slow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MH" val="20151012104639"/>
  <p:tag name="MH_LIBRARY" val="GRAPHIC"/>
  <p:tag name="MH_ORDER" val="TextBox 7"/>
  <p:tag name="KSO_WM_TAG_VERSION" val="1.0"/>
  <p:tag name="KSO_WM_BEAUTIFY_FLAG" val="#wm#"/>
  <p:tag name="KSO_WM_UNIT_TYPE" val="i"/>
  <p:tag name="KSO_WM_UNIT_ID" val="custom160140_27*i*4"/>
  <p:tag name="KSO_WM_TEMPLATE_CATEGORY" val="custom"/>
  <p:tag name="KSO_WM_TEMPLATE_INDEX" val="160140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p="http://schemas.openxmlformats.org/presentationml/2006/main">
  <p:tag name="MH" val="20151012104639"/>
  <p:tag name="MH_LIBRARY" val="GRAPHIC"/>
  <p:tag name="MH_ORDER" val="文本框 9"/>
  <p:tag name="KSO_WM_TAG_VERSION" val="1.0"/>
  <p:tag name="KSO_WM_BEAUTIFY_FLAG" val="#wm#"/>
  <p:tag name="KSO_WM_UNIT_TYPE" val="i"/>
  <p:tag name="KSO_WM_UNIT_ID" val="custom160140_27*i*5"/>
  <p:tag name="KSO_WM_TEMPLATE_CATEGORY" val="custom"/>
  <p:tag name="KSO_WM_TEMPLATE_INDEX" val="160140"/>
  <p:tag name="KSO_WM_UNIT_INDEX" val="5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p="http://schemas.openxmlformats.org/presentationml/2006/main">
  <p:tag name="MH" val="20151012104639"/>
  <p:tag name="MH_LIBRARY" val="GRAPHIC"/>
  <p:tag name="MH_ORDER" val="Freeform 8"/>
  <p:tag name="KSO_WM_TAG_VERSION" val="1.0"/>
  <p:tag name="KSO_WM_BEAUTIFY_FLAG" val="#wm#"/>
  <p:tag name="KSO_WM_UNIT_TYPE" val="i"/>
  <p:tag name="KSO_WM_UNIT_ID" val="custom160140_27*i*6"/>
  <p:tag name="KSO_WM_TEMPLATE_CATEGORY" val="custom"/>
  <p:tag name="KSO_WM_TEMPLATE_INDEX" val="160140"/>
  <p:tag name="KSO_WM_UNIT_INDEX" val="6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p="http://schemas.openxmlformats.org/presentationml/2006/main">
  <p:tag name="MH" val="20151012104639"/>
  <p:tag name="MH_LIBRARY" val="GRAPHIC"/>
  <p:tag name="MH_ORDER" val="Oval 10"/>
  <p:tag name="KSO_WM_TAG_VERSION" val="1.0"/>
  <p:tag name="KSO_WM_BEAUTIFY_FLAG" val="#wm#"/>
  <p:tag name="KSO_WM_UNIT_TYPE" val="i"/>
  <p:tag name="KSO_WM_UNIT_ID" val="custom160140_27*i*7"/>
  <p:tag name="KSO_WM_TEMPLATE_CATEGORY" val="custom"/>
  <p:tag name="KSO_WM_TEMPLATE_INDEX" val="160140"/>
  <p:tag name="KSO_WM_UNIT_INDEX" val="7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p="http://schemas.openxmlformats.org/presentationml/2006/main">
  <p:tag name="MH" val="20151012104639"/>
  <p:tag name="MH_LIBRARY" val="GRAPHIC"/>
  <p:tag name="MH_ORDER" val="TextBox 12"/>
  <p:tag name="KSO_WM_TAG_VERSION" val="1.0"/>
  <p:tag name="KSO_WM_BEAUTIFY_FLAG" val="#wm#"/>
  <p:tag name="KSO_WM_UNIT_TYPE" val="i"/>
  <p:tag name="KSO_WM_UNIT_ID" val="custom160140_27*i*8"/>
  <p:tag name="KSO_WM_TEMPLATE_CATEGORY" val="custom"/>
  <p:tag name="KSO_WM_TEMPLATE_INDEX" val="160140"/>
  <p:tag name="KSO_WM_UNIT_INDEX" val="8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p="http://schemas.openxmlformats.org/presentationml/2006/main">
  <p:tag name="MH" val="20151012104639"/>
  <p:tag name="MH_LIBRARY" val="GRAPHIC"/>
  <p:tag name="MH_ORDER" val="文本框 13"/>
  <p:tag name="KSO_WM_TAG_VERSION" val="1.0"/>
  <p:tag name="KSO_WM_BEAUTIFY_FLAG" val="#wm#"/>
  <p:tag name="KSO_WM_UNIT_TYPE" val="i"/>
  <p:tag name="KSO_WM_UNIT_ID" val="custom160140_27*i*9"/>
  <p:tag name="KSO_WM_TEMPLATE_CATEGORY" val="custom"/>
  <p:tag name="KSO_WM_TEMPLATE_INDEX" val="160140"/>
  <p:tag name="KSO_WM_UNIT_INDEX" val="9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MH" val="20151012104639"/>
  <p:tag name="MH_LIBRARY" val="GRAPHIC"/>
  <p:tag name="MH_ORDER" val="Freeform 14"/>
  <p:tag name="KSO_WM_TAG_VERSION" val="1.0"/>
  <p:tag name="KSO_WM_BEAUTIFY_FLAG" val="#wm#"/>
  <p:tag name="KSO_WM_UNIT_TYPE" val="i"/>
  <p:tag name="KSO_WM_UNIT_ID" val="custom160140_27*i*10"/>
  <p:tag name="KSO_WM_TEMPLATE_CATEGORY" val="custom"/>
  <p:tag name="KSO_WM_TEMPLATE_INDEX" val="160140"/>
  <p:tag name="KSO_WM_UNIT_INDEX" val="1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MH" val="20151012104639"/>
  <p:tag name="MH_LIBRARY" val="GRAPHIC"/>
  <p:tag name="MH_ORDER" val="Oval 15"/>
  <p:tag name="KSO_WM_TAG_VERSION" val="1.0"/>
  <p:tag name="KSO_WM_BEAUTIFY_FLAG" val="#wm#"/>
  <p:tag name="KSO_WM_UNIT_TYPE" val="i"/>
  <p:tag name="KSO_WM_UNIT_ID" val="custom160140_27*i*11"/>
  <p:tag name="KSO_WM_TEMPLATE_CATEGORY" val="custom"/>
  <p:tag name="KSO_WM_TEMPLATE_INDEX" val="160140"/>
  <p:tag name="KSO_WM_UNIT_INDEX" val="11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p="http://schemas.openxmlformats.org/presentationml/2006/main">
  <p:tag name="MH" val="20151012104639"/>
  <p:tag name="MH_LIBRARY" val="GRAPHIC"/>
  <p:tag name="MH_ORDER" val="Freeform 32"/>
  <p:tag name="KSO_WM_TAG_VERSION" val="1.0"/>
  <p:tag name="KSO_WM_BEAUTIFY_FLAG" val="#wm#"/>
  <p:tag name="KSO_WM_UNIT_TYPE" val="i"/>
  <p:tag name="KSO_WM_UNIT_ID" val="custom160140_27*i*12"/>
  <p:tag name="KSO_WM_TEMPLATE_CATEGORY" val="custom"/>
  <p:tag name="KSO_WM_TEMPLATE_INDEX" val="160140"/>
  <p:tag name="KSO_WM_UNIT_INDEX" val="12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p="http://schemas.openxmlformats.org/presentationml/2006/main">
  <p:tag name="MH" val="20151012104639"/>
  <p:tag name="MH_LIBRARY" val="GRAPHIC"/>
  <p:tag name="MH_ORDER" val="TextBox 34"/>
  <p:tag name="KSO_WM_TAG_VERSION" val="1.0"/>
  <p:tag name="KSO_WM_BEAUTIFY_FLAG" val="#wm#"/>
  <p:tag name="KSO_WM_UNIT_TYPE" val="i"/>
  <p:tag name="KSO_WM_UNIT_ID" val="custom160140_27*i*13"/>
  <p:tag name="KSO_WM_TEMPLATE_CATEGORY" val="custom"/>
  <p:tag name="KSO_WM_TEMPLATE_INDEX" val="160140"/>
  <p:tag name="KSO_WM_UNIT_INDEX" val="13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MH" val="20151012104639"/>
  <p:tag name="MH_LIBRARY" val="GRAPHIC"/>
  <p:tag name="MH_ORDER" val="Freeform 33"/>
  <p:tag name="KSO_WM_TAG_VERSION" val="1.0"/>
  <p:tag name="KSO_WM_BEAUTIFY_FLAG" val="#wm#"/>
  <p:tag name="KSO_WM_UNIT_TYPE" val="i"/>
  <p:tag name="KSO_WM_UNIT_ID" val="custom160140_27*i*14"/>
  <p:tag name="KSO_WM_TEMPLATE_CATEGORY" val="custom"/>
  <p:tag name="KSO_WM_TEMPLATE_INDEX" val="160140"/>
  <p:tag name="KSO_WM_UNIT_INDEX" val="1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p="http://schemas.openxmlformats.org/presentationml/2006/main">
  <p:tag name="MH" val="20151012104639"/>
  <p:tag name="MH_LIBRARY" val="GRAPHIC"/>
  <p:tag name="MH_ORDER" val="Oval 35"/>
  <p:tag name="KSO_WM_TAG_VERSION" val="1.0"/>
  <p:tag name="KSO_WM_BEAUTIFY_FLAG" val="#wm#"/>
  <p:tag name="KSO_WM_UNIT_TYPE" val="i"/>
  <p:tag name="KSO_WM_UNIT_ID" val="custom160140_27*i*15"/>
  <p:tag name="KSO_WM_TEMPLATE_CATEGORY" val="custom"/>
  <p:tag name="KSO_WM_TEMPLATE_INDEX" val="160140"/>
  <p:tag name="KSO_WM_UNIT_INDEX" val="15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2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12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3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4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6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7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160140"/>
</p:tagLst>
</file>

<file path=ppt/tags/tag189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16014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TEMPLATE_THUMBS_INDEX" val="1、9、12、16、21、25、26、27"/>
  <p:tag name="KSO_WM_TEMPLATE_CATEGORY" val="custom"/>
  <p:tag name="KSO_WM_TEMPLATE_INDEX" val="160140"/>
  <p:tag name="KSO_WM_TAG_VERSION" val="1.0"/>
  <p:tag name="KSO_WM_BEAUTIFY_FLAG" val="#wm#"/>
  <p:tag name="KSO_WM_TEMPLATE_SUBCATEGORY" val="0"/>
  <p:tag name="KSO_WM_TEMPLATE_MASTER_TYPE" val="1"/>
  <p:tag name="KSO_WM_TEMPLATE_COLOR_TYPE" val="0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486_1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0"/>
  <p:tag name="KSO_WM_UNIT_DEC_AREA_ID" val="0c05d945c5fa4ac79d05a831d772dcee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dcb3a164504b5fb7c289c057d6c5de"/>
</p:tagLst>
</file>

<file path=ppt/tags/tag1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86_1*b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b5ffe66337de42aa9360b6b04457b61b"/>
  <p:tag name="KSO_WM_CHIP_GROUPID" val="5ebf441a0ac41c4a0a5257d7"/>
  <p:tag name="KSO_WM_CHIP_XID" val="5ebf441a0ac41c4a0a5257d8"/>
  <p:tag name="KSO_WM_CHIP_FILLAREA_FILL_RULE" val="{&quot;fill_align&quot;:&quot;cm&quot;,&quot;fill_mode&quot;:&quot;adaptive&quot;,&quot;sacle_strategy&quot;:&quot;smart&quot;}"/>
  <p:tag name="KSO_WM_ASSEMBLE_CHIP_INDEX" val="2a411586526e4a0da1a4101bf50d604a"/>
  <p:tag name="KSO_WM_UNIT_TEXT_FILL_FORE_SCHEMECOLOR_INDEX_BRIGHTNESS" val="0.35"/>
  <p:tag name="KSO_WM_UNIT_TEXT_FILL_FORE_SCHEMECOLOR_INDEX" val="13"/>
  <p:tag name="KSO_WM_UNIT_TEXT_FILL_TYPE" val="1"/>
  <p:tag name="KSO_WM_TEMPLATE_ASSEMBLE_XID" val="5f9bbfd393dfd1a6a2345f0d"/>
  <p:tag name="KSO_WM_TEMPLATE_ASSEMBLE_GROUPID" val="5f9b7c9a623d22db5a11f5ff"/>
</p:tagLst>
</file>

<file path=ppt/tags/tag1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86_1*a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单击编辑标题"/>
  <p:tag name="KSO_WM_UNIT_DEFAULT_FONT" val="56;72;4"/>
  <p:tag name="KSO_WM_UNIT_BLOCK" val="0"/>
  <p:tag name="KSO_WM_UNIT_DEC_AREA_ID" val="6484ca82135b49ea9feab72905c7cca3"/>
  <p:tag name="KSO_WM_CHIP_GROUPID" val="5ebf441a0ac41c4a0a5257d7"/>
  <p:tag name="KSO_WM_CHIP_XID" val="5ebf441a0ac41c4a0a5257d8"/>
  <p:tag name="KSO_WM_CHIP_FILLAREA_FILL_RULE" val="{&quot;fill_align&quot;:&quot;cm&quot;,&quot;fill_mode&quot;:&quot;adaptive&quot;,&quot;sacle_strategy&quot;:&quot;smart&quot;}"/>
  <p:tag name="KSO_WM_ASSEMBLE_CHIP_INDEX" val="2a411586526e4a0da1a4101bf50d604a"/>
  <p:tag name="KSO_WM_UNIT_TEXT_FILL_FORE_SCHEMECOLOR_INDEX_BRIGHTNESS" val="0.15"/>
  <p:tag name="KSO_WM_UNIT_TEXT_FILL_FORE_SCHEMECOLOR_INDEX" val="13"/>
  <p:tag name="KSO_WM_UNIT_TEXT_FILL_TYPE" val="1"/>
  <p:tag name="KSO_WM_TEMPLATE_ASSEMBLE_XID" val="5f9bbfd393dfd1a6a2345f0d"/>
  <p:tag name="KSO_WM_TEMPLATE_ASSEMBLE_GROUPID" val="5f9b7c9a623d22db5a11f5ff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2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1"/>
  <p:tag name="KSO_WM_UNIT_DEC_AREA_ID" val="d9bdc33241af43c98576abe31f0d6434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33fe6f014647451a94c5dbccbf9bf4e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MH" val="20151012102951"/>
  <p:tag name="MH_LIBRARY" val="CONTENTS"/>
  <p:tag name="MH_TYPE" val="OTHERS"/>
  <p:tag name="ID" val="545841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b1a694cd60bf4b0ea57d5963221573d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4e0be5fdbe44806b5911200030daf60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c94b707ad8a24964b1f715f15a478ef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0a2a14b488442b2b546445c78220815"/>
</p:tagLst>
</file>

<file path=ppt/tags/tag2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86_1*b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e4a493cd5e1344509d7f04d4ccd8efb5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10aaecd3b1cf4b10a1a2e4530f6a74a6"/>
  <p:tag name="KSO_WM_UNIT_TEXT_FILL_FORE_SCHEMECOLOR_INDEX_BRIGHTNESS" val="0.35"/>
  <p:tag name="KSO_WM_UNIT_TEXT_FILL_FORE_SCHEMECOLOR_INDEX" val="13"/>
  <p:tag name="KSO_WM_UNIT_TEXT_FILL_TYPE" val="1"/>
  <p:tag name="KSO_WM_TEMPLATE_ASSEMBLE_XID" val="5f9bbfd393dfd1a6a2345ef8"/>
  <p:tag name="KSO_WM_TEMPLATE_ASSEMBLE_GROUPID" val="5f9b7c9a623d22db5a11f5ff"/>
</p:tagLst>
</file>

<file path=ppt/tags/tag2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86_1*a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5cceadf7c48441889de5541af4fb7f83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10aaecd3b1cf4b10a1a2e4530f6a74a6"/>
  <p:tag name="KSO_WM_UNIT_TEXT_FILL_FORE_SCHEMECOLOR_INDEX_BRIGHTNESS" val="0.15"/>
  <p:tag name="KSO_WM_UNIT_TEXT_FILL_FORE_SCHEMECOLOR_INDEX" val="13"/>
  <p:tag name="KSO_WM_UNIT_TEXT_FILL_TYPE" val="1"/>
  <p:tag name="KSO_WM_TEMPLATE_ASSEMBLE_XID" val="5f9bbfd393dfd1a6a2345ef8"/>
  <p:tag name="KSO_WM_TEMPLATE_ASSEMBLE_GROUPID" val="5f9b7c9a623d22db5a11f5ff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2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1"/>
  <p:tag name="KSO_WM_UNIT_DEC_AREA_ID" val="b3d326a935c34922aa7357e705e7e094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84faff3a27484f67aa376e51eafea918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a30fd1e339224fd397590f46f264660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8ee47f57bc44c3c9fb391bc92225432"/>
</p:tagLst>
</file>

<file path=ppt/tags/tag21.xml><?xml version="1.0" encoding="utf-8"?>
<p:tagLst xmlns:p="http://schemas.openxmlformats.org/presentationml/2006/main">
  <p:tag name="MH" val="20151012102951"/>
  <p:tag name="MH_LIBRARY" val="CONTENTS"/>
  <p:tag name="MH_TYPE" val="TITLE"/>
  <p:tag name="ID" val="545841"/>
  <p:tag name="MH_ORDER" val="NUMBER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486_1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0"/>
  <p:tag name="KSO_WM_UNIT_DEC_AREA_ID" val="0c05d945c5fa4ac79d05a831d772dcee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dcb3a164504b5fb7c289c057d6c5de"/>
</p:tagLst>
</file>

<file path=ppt/tags/tag2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86_1*b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0bb697a2d5c84c358878ad9d4551c409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457d8c3e55294cf9ad307b5012eedd02"/>
  <p:tag name="KSO_WM_UNIT_TEXT_FILL_FORE_SCHEMECOLOR_INDEX_BRIGHTNESS" val="0.35"/>
  <p:tag name="KSO_WM_UNIT_TEXT_FILL_FORE_SCHEMECOLOR_INDEX" val="13"/>
  <p:tag name="KSO_WM_UNIT_TEXT_FILL_TYPE" val="1"/>
  <p:tag name="KSO_WM_TEMPLATE_ASSEMBLE_XID" val="5f9bbfd393dfd1a6a2345f16"/>
  <p:tag name="KSO_WM_TEMPLATE_ASSEMBLE_GROUPID" val="5f9b7c9a623d22db5a11f5ff"/>
</p:tagLst>
</file>

<file path=ppt/tags/tag218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86_1*a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e0bebb93c4634bcba2a51c519da6e613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457d8c3e55294cf9ad307b5012eedd02"/>
  <p:tag name="KSO_WM_UNIT_TEXT_FILL_FORE_SCHEMECOLOR_INDEX_BRIGHTNESS" val="0.15"/>
  <p:tag name="KSO_WM_UNIT_TEXT_FILL_FORE_SCHEMECOLOR_INDEX" val="13"/>
  <p:tag name="KSO_WM_UNIT_TEXT_FILL_TYPE" val="1"/>
  <p:tag name="KSO_WM_TEMPLATE_ASSEMBLE_XID" val="5f9bbfd393dfd1a6a2345f16"/>
  <p:tag name="KSO_WM_TEMPLATE_ASSEMBLE_GROUPID" val="5f9b7c9a623d22db5a11f5ff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  <p:tag name="KSO_WM_SLIDE_BACKGROUND_TYPE" val="general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  <p:tag name="KSO_WM_SLIDE_BACKGROUND_TYPE" val="general"/>
</p:tagLst>
</file>

<file path=ppt/tags/tag221.xml><?xml version="1.0" encoding="utf-8"?>
<p:tagLst xmlns:p="http://schemas.openxmlformats.org/presentationml/2006/main">
  <p:tag name="KSO_WM_SLIDE_BACKGROUND_TYPE" val="general"/>
</p:tagLst>
</file>

<file path=ppt/tags/tag222.xml><?xml version="1.0" encoding="utf-8"?>
<p:tagLst xmlns:p="http://schemas.openxmlformats.org/presentationml/2006/main">
  <p:tag name="KSO_WM_SLIDE_BACKGROUND_TYPE" val="general"/>
</p:tagLst>
</file>

<file path=ppt/tags/tag223.xml><?xml version="1.0" encoding="utf-8"?>
<p:tagLst xmlns:p="http://schemas.openxmlformats.org/presentationml/2006/main">
  <p:tag name="KSO_WM_SLIDE_BACKGROUND_TYPE" val="general"/>
</p:tagLst>
</file>

<file path=ppt/tags/tag224.xml><?xml version="1.0" encoding="utf-8"?>
<p:tagLst xmlns:p="http://schemas.openxmlformats.org/presentationml/2006/main">
  <p:tag name="KSO_WM_SLIDE_BACKGROUND_TYPE" val="general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cb48cfcc05e54ec49d8d7594db26566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d9e1804ba8246d59892209e3120b884"/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875c4a378974e8a9c03b311cca3b6f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9101fa2d37a4f26a9eb37d2e918d832"/>
  <p:tag name="KSO_WM_SLIDE_BACKGROUND_TYPE" val="frame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ddb98a14094a4bfa922bdf4442ec84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59e6acd716a47c7bf655edea7762580"/>
  <p:tag name="KSO_WM_SLIDE_BACKGROUND_TYPE" val="frame"/>
</p:tagLst>
</file>

<file path=ppt/tags/tag228.xml><?xml version="1.0" encoding="utf-8"?>
<p:tagLst xmlns:p="http://schemas.openxmlformats.org/presentationml/2006/main">
  <p:tag name="KSO_WM_SLIDE_BACKGROUND_TYPE" val="frame"/>
</p:tagLst>
</file>

<file path=ppt/tags/tag229.xml><?xml version="1.0" encoding="utf-8"?>
<p:tagLst xmlns:p="http://schemas.openxmlformats.org/presentationml/2006/main">
  <p:tag name="KSO_WM_SLIDE_BACKGROUND_TYPE" val="frame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ACKGROUND_TYPE" val="frame"/>
</p:tagLst>
</file>

<file path=ppt/tags/tag231.xml><?xml version="1.0" encoding="utf-8"?>
<p:tagLst xmlns:p="http://schemas.openxmlformats.org/presentationml/2006/main">
  <p:tag name="KSO_WM_SLIDE_BACKGROUND_TYPE" val="frame"/>
</p:tagLst>
</file>

<file path=ppt/tags/tag232.xml><?xml version="1.0" encoding="utf-8"?>
<p:tagLst xmlns:p="http://schemas.openxmlformats.org/presentationml/2006/main">
  <p:tag name="KSO_WM_SLIDE_BACKGROUND_TYPE" val="frame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ae110be3bbe3410987c66925e1bb4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44fcef155144cbb87d3285bad824d41"/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a16d11f6d0914b75ba8ac4d25429b94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ccc6a1b5d64345a8f92ba7f1284bcb"/>
  <p:tag name="KSO_WM_SLIDE_BACKGROUND_TYPE" val="leftRight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e6aab6ce2aeb483c84311e46abee6f5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6b0d20934944548a61f9891c3c645bb"/>
  <p:tag name="KSO_WM_SLIDE_BACKGROUND_TYPE" val="leftRight"/>
</p:tagLst>
</file>

<file path=ppt/tags/tag236.xml><?xml version="1.0" encoding="utf-8"?>
<p:tagLst xmlns:p="http://schemas.openxmlformats.org/presentationml/2006/main">
  <p:tag name="KSO_WM_SLIDE_BACKGROUND_TYPE" val="leftRight"/>
</p:tagLst>
</file>

<file path=ppt/tags/tag237.xml><?xml version="1.0" encoding="utf-8"?>
<p:tagLst xmlns:p="http://schemas.openxmlformats.org/presentationml/2006/main">
  <p:tag name="KSO_WM_SLIDE_BACKGROUND_TYPE" val="leftRight"/>
</p:tagLst>
</file>

<file path=ppt/tags/tag238.xml><?xml version="1.0" encoding="utf-8"?>
<p:tagLst xmlns:p="http://schemas.openxmlformats.org/presentationml/2006/main">
  <p:tag name="KSO_WM_SLIDE_BACKGROUND_TYPE" val="leftRight"/>
</p:tagLst>
</file>

<file path=ppt/tags/tag239.xml><?xml version="1.0" encoding="utf-8"?>
<p:tagLst xmlns:p="http://schemas.openxmlformats.org/presentationml/2006/main">
  <p:tag name="KSO_WM_SLIDE_BACKGROUND_TYPE" val="leftRight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leftRight"/>
</p:tagLst>
</file>

<file path=ppt/tags/tag241.xml><?xml version="1.0" encoding="utf-8"?>
<p:tagLst xmlns:p="http://schemas.openxmlformats.org/presentationml/2006/main">
  <p:tag name="KSO_WM_SLIDE_BACKGROUND_TYPE" val="leftRight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69e189300d5748e69141b80ed83bf13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aea1904131f4ba3b69d3d290bdf4c32"/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9406db9974ae431bb306e1021c73b17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2d3d7b34c204fe7a88593c4d82c044a"/>
  <p:tag name="KSO_WM_SLIDE_BACKGROUND_TYPE" val="topBottom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dab1714e1842443b95fc69b694855f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f3b798b7f0045929ad0c88a96eaf1b9"/>
  <p:tag name="KSO_WM_SLIDE_BACKGROUND_TYPE" val="topBottom"/>
</p:tagLst>
</file>

<file path=ppt/tags/tag245.xml><?xml version="1.0" encoding="utf-8"?>
<p:tagLst xmlns:p="http://schemas.openxmlformats.org/presentationml/2006/main">
  <p:tag name="KSO_WM_SLIDE_BACKGROUND_TYPE" val="topBottom"/>
</p:tagLst>
</file>

<file path=ppt/tags/tag246.xml><?xml version="1.0" encoding="utf-8"?>
<p:tagLst xmlns:p="http://schemas.openxmlformats.org/presentationml/2006/main">
  <p:tag name="KSO_WM_SLIDE_BACKGROUND_TYPE" val="topBottom"/>
</p:tagLst>
</file>

<file path=ppt/tags/tag247.xml><?xml version="1.0" encoding="utf-8"?>
<p:tagLst xmlns:p="http://schemas.openxmlformats.org/presentationml/2006/main">
  <p:tag name="KSO_WM_SLIDE_BACKGROUND_TYPE" val="topBottom"/>
</p:tagLst>
</file>

<file path=ppt/tags/tag248.xml><?xml version="1.0" encoding="utf-8"?>
<p:tagLst xmlns:p="http://schemas.openxmlformats.org/presentationml/2006/main">
  <p:tag name="KSO_WM_SLIDE_BACKGROUND_TYPE" val="topBottom"/>
</p:tagLst>
</file>

<file path=ppt/tags/tag249.xml><?xml version="1.0" encoding="utf-8"?>
<p:tagLst xmlns:p="http://schemas.openxmlformats.org/presentationml/2006/main">
  <p:tag name="KSO_WM_SLIDE_BACKGROUND_TYPE" val="topBottom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topBottom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e6c6acb997624a59a750d00dd0cd5e8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fb07f8fc8484f74bf08f86b12219484"/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c3cd856a9d534a61b5db62ef1dd4ecd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1eea1b7105941f9a0461f861c8b81d1"/>
  <p:tag name="KSO_WM_SLIDE_BACKGROUND_TYPE" val="bottomTop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d2dc83e938594a479cf0b334103265c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b61a31d8c8546f8b5036e4e71d7731c"/>
  <p:tag name="KSO_WM_SLIDE_BACKGROUND_TYPE" val="bottomTop"/>
</p:tagLst>
</file>

<file path=ppt/tags/tag254.xml><?xml version="1.0" encoding="utf-8"?>
<p:tagLst xmlns:p="http://schemas.openxmlformats.org/presentationml/2006/main">
  <p:tag name="KSO_WM_SLIDE_BACKGROUND_TYPE" val="bottomTop"/>
</p:tagLst>
</file>

<file path=ppt/tags/tag255.xml><?xml version="1.0" encoding="utf-8"?>
<p:tagLst xmlns:p="http://schemas.openxmlformats.org/presentationml/2006/main">
  <p:tag name="KSO_WM_SLIDE_BACKGROUND_TYPE" val="bottomTop"/>
</p:tagLst>
</file>

<file path=ppt/tags/tag256.xml><?xml version="1.0" encoding="utf-8"?>
<p:tagLst xmlns:p="http://schemas.openxmlformats.org/presentationml/2006/main">
  <p:tag name="KSO_WM_SLIDE_BACKGROUND_TYPE" val="bottomTop"/>
</p:tagLst>
</file>

<file path=ppt/tags/tag257.xml><?xml version="1.0" encoding="utf-8"?>
<p:tagLst xmlns:p="http://schemas.openxmlformats.org/presentationml/2006/main">
  <p:tag name="KSO_WM_SLIDE_BACKGROUND_TYPE" val="bottomTop"/>
</p:tagLst>
</file>

<file path=ppt/tags/tag258.xml><?xml version="1.0" encoding="utf-8"?>
<p:tagLst xmlns:p="http://schemas.openxmlformats.org/presentationml/2006/main">
  <p:tag name="KSO_WM_SLIDE_BACKGROUND_TYPE" val="bottomTop"/>
</p:tagLst>
</file>

<file path=ppt/tags/tag259.xml><?xml version="1.0" encoding="utf-8"?>
<p:tagLst xmlns:p="http://schemas.openxmlformats.org/presentationml/2006/main">
  <p:tag name="KSO_WM_SLIDE_BACKGROUND_TYPE" val="bottomTop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fd48dc73878e4c6ea85bf5ab2155135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90c7e231d744ac29ce5699767ac81ed"/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8592b131cb004b218a07b688712022e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6e8c29213264c18828c095930910b96"/>
  <p:tag name="KSO_WM_SLIDE_BACKGROUND_TYPE" val="navigation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4349f0c49d446d3aaf48e5bf3d008b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293d95c2f76476189f6655b695eafed"/>
  <p:tag name="KSO_WM_SLIDE_BACKGROUND_TYPE" val="navigation"/>
</p:tagLst>
</file>

<file path=ppt/tags/tag263.xml><?xml version="1.0" encoding="utf-8"?>
<p:tagLst xmlns:p="http://schemas.openxmlformats.org/presentationml/2006/main">
  <p:tag name="KSO_WM_SLIDE_BACKGROUND_TYPE" val="navigation"/>
</p:tagLst>
</file>

<file path=ppt/tags/tag264.xml><?xml version="1.0" encoding="utf-8"?>
<p:tagLst xmlns:p="http://schemas.openxmlformats.org/presentationml/2006/main">
  <p:tag name="KSO_WM_SLIDE_BACKGROUND_TYPE" val="navigation"/>
</p:tagLst>
</file>

<file path=ppt/tags/tag265.xml><?xml version="1.0" encoding="utf-8"?>
<p:tagLst xmlns:p="http://schemas.openxmlformats.org/presentationml/2006/main">
  <p:tag name="KSO_WM_SLIDE_BACKGROUND_TYPE" val="navigation"/>
</p:tagLst>
</file>

<file path=ppt/tags/tag266.xml><?xml version="1.0" encoding="utf-8"?>
<p:tagLst xmlns:p="http://schemas.openxmlformats.org/presentationml/2006/main">
  <p:tag name="KSO_WM_SLIDE_BACKGROUND_TYPE" val="navigation"/>
</p:tagLst>
</file>

<file path=ppt/tags/tag267.xml><?xml version="1.0" encoding="utf-8"?>
<p:tagLst xmlns:p="http://schemas.openxmlformats.org/presentationml/2006/main">
  <p:tag name="KSO_WM_SLIDE_BACKGROUND_TYPE" val="navigation"/>
</p:tagLst>
</file>

<file path=ppt/tags/tag268.xml><?xml version="1.0" encoding="utf-8"?>
<p:tagLst xmlns:p="http://schemas.openxmlformats.org/presentationml/2006/main">
  <p:tag name="KSO_WM_SLIDE_BACKGROUND_TYPE" val="navigation"/>
</p:tagLst>
</file>

<file path=ppt/tags/tag269.xml><?xml version="1.0" encoding="utf-8"?>
<p:tagLst xmlns:p="http://schemas.openxmlformats.org/presentationml/2006/main">
  <p:tag name="KSO_WM_SLIDE_BACKGROUND_TYPE" val="navigation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navigation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c12748711c9c4345a6a7c1faa78f87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49a0636b82f4a3a8c5360c88ad628c6"/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13b311811c3c4c8c84836c7e891a6ff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9042dcaff7845eab4733c1bfcf15728"/>
  <p:tag name="KSO_WM_SLIDE_BACKGROUND_TYPE" val="belt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0dd444b87c44473082c9da538e7b4fb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40ae6541a234488baca35cd0c69afa0"/>
  <p:tag name="KSO_WM_SLIDE_BACKGROUND_TYPE" val="belt"/>
</p:tagLst>
</file>

<file path=ppt/tags/tag274.xml><?xml version="1.0" encoding="utf-8"?>
<p:tagLst xmlns:p="http://schemas.openxmlformats.org/presentationml/2006/main">
  <p:tag name="KSO_WM_SLIDE_BACKGROUND_TYPE" val="belt"/>
</p:tagLst>
</file>

<file path=ppt/tags/tag275.xml><?xml version="1.0" encoding="utf-8"?>
<p:tagLst xmlns:p="http://schemas.openxmlformats.org/presentationml/2006/main">
  <p:tag name="KSO_WM_SLIDE_BACKGROUND_TYPE" val="belt"/>
</p:tagLst>
</file>

<file path=ppt/tags/tag276.xml><?xml version="1.0" encoding="utf-8"?>
<p:tagLst xmlns:p="http://schemas.openxmlformats.org/presentationml/2006/main">
  <p:tag name="KSO_WM_SLIDE_BACKGROUND_TYPE" val="belt"/>
</p:tagLst>
</file>

<file path=ppt/tags/tag277.xml><?xml version="1.0" encoding="utf-8"?>
<p:tagLst xmlns:p="http://schemas.openxmlformats.org/presentationml/2006/main">
  <p:tag name="KSO_WM_SLIDE_BACKGROUND_TYPE" val="belt"/>
</p:tagLst>
</file>

<file path=ppt/tags/tag278.xml><?xml version="1.0" encoding="utf-8"?>
<p:tagLst xmlns:p="http://schemas.openxmlformats.org/presentationml/2006/main">
  <p:tag name="KSO_WM_SLIDE_BACKGROUND_TYPE" val="belt"/>
</p:tagLst>
</file>

<file path=ppt/tags/tag279.xml><?xml version="1.0" encoding="utf-8"?>
<p:tagLst xmlns:p="http://schemas.openxmlformats.org/presentationml/2006/main">
  <p:tag name="KSO_WM_TEMPLATE_CATEGORY" val="custom"/>
  <p:tag name="KSO_WM_TEMPLATE_INDEX" val="20204486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TEMPLATE_CATEGORY" val="custom"/>
  <p:tag name="KSO_WM_TEMPLATE_INDEX" val="20204486"/>
</p:tagLst>
</file>

<file path=ppt/tags/tag281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486"/>
</p:tagLst>
</file>

<file path=ppt/tags/tag282.xml><?xml version="1.0" encoding="utf-8"?>
<p:tagLst xmlns:p="http://schemas.openxmlformats.org/presentationml/2006/main">
  <p:tag name="KSO_WM_SPECIAL_SOURCE" val="bdnull"/>
</p:tagLst>
</file>

<file path=ppt/tags/tag283.xml><?xml version="1.0" encoding="utf-8"?>
<p:tagLst xmlns:p="http://schemas.openxmlformats.org/presentationml/2006/main">
  <p:tag name="KSO_WM_SPECIAL_SOURCE" val="bdnull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28073_5*l_h_i*1_2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28073_5*l_h_i*1_2_2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228073_5*l_h_i*1_5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28073_5*l_h_i*1_5_2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28073_5*l_h_i*1_4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8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28073_5*l_i*1_1"/>
  <p:tag name="KSO_WM_TEMPLATE_CATEGORY" val="diagram"/>
  <p:tag name="KSO_WM_TEMPLATE_INDEX" val="20228073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228073_5*l_i*1_2"/>
  <p:tag name="KSO_WM_TEMPLATE_CATEGORY" val="diagram"/>
  <p:tag name="KSO_WM_TEMPLATE_INDEX" val="20228073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"/>
  <p:tag name="KSO_WM_UNIT_ID" val="diagram20228073_5*l_i*1_3"/>
  <p:tag name="KSO_WM_TEMPLATE_CATEGORY" val="diagram"/>
  <p:tag name="KSO_WM_TEMPLATE_INDEX" val="20228073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28073_5*l_h_i*1_1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93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28073_5*l_h_a*1_1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28073_5*l_h_i*1_3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9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28073_5*l_h_a*1_3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7"/>
  <p:tag name="KSO_WM_UNIT_TEXT_FILL_TYPE" val="1"/>
  <p:tag name="KSO_WM_UNIT_USESOURCEFORMAT_APPLY" val="1"/>
</p:tagLst>
</file>

<file path=ppt/tags/tag296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28073_5*l_h_a*1_4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UNIT_USESOURCEFORMAT_APPLY" val="1"/>
</p:tagLst>
</file>

<file path=ppt/tags/tag297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8073_5*l_h_f*1_1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9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28073_5*l_h_a*1_2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6"/>
  <p:tag name="KSO_WM_UNIT_TEXT_FILL_TYPE" val="1"/>
  <p:tag name="KSO_WM_UNIT_USESOURCEFORMAT_APPLY" val="1"/>
</p:tagLst>
</file>

<file path=ppt/tags/tag299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28073_5*l_h_f*1_2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8073_5*l_h_f*1_3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01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28073_5*l_h_a*1_5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9"/>
  <p:tag name="KSO_WM_UNIT_TEXT_FILL_TYPE" val="1"/>
  <p:tag name="KSO_WM_UNIT_USESOURCEFORMAT_APPLY" val="1"/>
</p:tagLst>
</file>

<file path=ppt/tags/tag302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28073_5*l_h_f*1_5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03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28073_5*l_h_f*1_4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04.xml><?xml version="1.0" encoding="utf-8"?>
<p:tagLst xmlns:p="http://schemas.openxmlformats.org/presentationml/2006/main">
  <p:tag name="KSO_WM_SPECIAL_SOURCE" val="bdnull"/>
</p:tagLst>
</file>

<file path=ppt/tags/tag305.xml><?xml version="1.0" encoding="utf-8"?>
<p:tagLst xmlns:p="http://schemas.openxmlformats.org/presentationml/2006/main">
  <p:tag name="KSO_WM_UNIT_TEXT_PART_ID_V2" val="d-5-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f*1_1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39"/>
  <p:tag name="KSO_WM_UNIT_COLOR_SCHEME_SHAPE_ID" val="39"/>
  <p:tag name="KSO_WM_UNIT_COLOR_SCHEME_PARENT_PAGE" val="0_1"/>
  <p:tag name="KSO_WM_UNIT_DIAGRAM_MODELTYPE" val="stripeEnum"/>
  <p:tag name="KSO_WM_UNIT_TYPE" val="l_h_f"/>
  <p:tag name="KSO_WM_UNIT_INDEX" val="1_1_1"/>
  <p:tag name="KSO_WM_UNIT_PRESET_TEXT" val="点击此处添加正文，文字是您思想的提炼，为了最终呈现发布的良好效果，请尽量言简意赅的阐述观点。"/>
  <p:tag name="KSO_WM_UNIT_VALUE" val="57"/>
  <p:tag name="KSO_WM_UNIT_TEXT_FILL_FORE_SCHEMECOLOR_INDEX" val="13"/>
  <p:tag name="KSO_WM_UNIT_TEXT_FILL_TYPE" val="1"/>
  <p:tag name="KSO_WM_UNIT_USESOURCEFORMAT_APPLY" val="1"/>
</p:tagLst>
</file>

<file path=ppt/tags/tag306.xml><?xml version="1.0" encoding="utf-8"?>
<p:tagLst xmlns:p="http://schemas.openxmlformats.org/presentationml/2006/main">
  <p:tag name="KSO_WM_UNIT_TEXT_PART_ID_V2" val="c-5-1"/>
  <p:tag name="KSO_WM_UNIT_ISCONTENTS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00792_2*l_h_a*1_1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PRESET_TEXT" val="单击此处添加小标题"/>
  <p:tag name="KSO_WM_UNIT_ADJUSTLAYOUT_ID" val="40"/>
  <p:tag name="KSO_WM_UNIT_COLOR_SCHEME_SHAPE_ID" val="40"/>
  <p:tag name="KSO_WM_UNIT_COLOR_SCHEME_PARENT_PAGE" val="0_1"/>
  <p:tag name="KSO_WM_UNIT_DIAGRAM_MODELTYPE" val="stripeEnum"/>
  <p:tag name="KSO_WM_UNIT_TEXT_FILL_FORE_SCHEMECOLOR_INDEX" val="13"/>
  <p:tag name="KSO_WM_UNIT_TEXT_FILL_TYPE" val="1"/>
  <p:tag name="KSO_WM_UNIT_USESOURCEFORMAT_APPLY" val="1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1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14"/>
  <p:tag name="KSO_WM_UNIT_COLOR_SCHEME_SHAPE_ID" val="14"/>
  <p:tag name="KSO_WM_UNIT_COLOR_SCHEME_PARENT_PAGE" val="0_1"/>
  <p:tag name="KSO_WM_UNIT_FOIL_COLOR" val="1"/>
  <p:tag name="KSO_WM_UNIT_DIAGRAM_MODELTYPE" val="stripeEnum"/>
  <p:tag name="KSO_WM_UNIT_TYPE" val="l_h_i"/>
  <p:tag name="KSO_WM_UNIT_INDEX" val="1_1_1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1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49"/>
  <p:tag name="KSO_WM_UNIT_COLOR_SCHEME_SHAPE_ID" val="49"/>
  <p:tag name="KSO_WM_UNIT_COLOR_SCHEME_PARENT_PAGE" val="0_1"/>
  <p:tag name="KSO_WM_UNIT_DIAGRAM_MODELTYPE" val="stripeEnum"/>
  <p:tag name="KSO_WM_UNIT_SUBTYPE" val="e"/>
  <p:tag name="KSO_WM_UNIT_TYPE" val="l_h_i"/>
  <p:tag name="KSO_WM_UNIT_INDEX" val="1_1_1"/>
  <p:tag name="KSO_WM_UNIT_FILL_FORE_SCHEMECOLOR_INDEX" val="1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1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5"/>
  <p:tag name="KSO_WM_UNIT_COLOR_SCHEME_SHAPE_ID" val="5"/>
  <p:tag name="KSO_WM_UNIT_COLOR_SCHEME_PARENT_PAGE" val="0_1"/>
  <p:tag name="KSO_WM_UNIT_DIAGRAM_MODELTYPE" val="stripeEnum"/>
  <p:tag name="KSO_WM_UNIT_SUBTYPE" val="d"/>
  <p:tag name="KSO_WM_UNIT_TYPE" val="l_h_i"/>
  <p:tag name="KSO_WM_UNIT_INDEX" val="1_1_1"/>
  <p:tag name="KSO_WM_UNIT_TEXT_FILL_FORE_SCHEMECOLOR_INDEX" val="14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TEXT_PART_ID_V2" val="d-5-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f*1_3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39"/>
  <p:tag name="KSO_WM_UNIT_COLOR_SCHEME_SHAPE_ID" val="39"/>
  <p:tag name="KSO_WM_UNIT_COLOR_SCHEME_PARENT_PAGE" val="0_1"/>
  <p:tag name="KSO_WM_UNIT_DIAGRAM_MODELTYPE" val="stripeEnum"/>
  <p:tag name="KSO_WM_UNIT_TYPE" val="l_h_f"/>
  <p:tag name="KSO_WM_UNIT_INDEX" val="1_3_1"/>
  <p:tag name="KSO_WM_UNIT_PRESET_TEXT" val="点击此处添加正文，文字是您思想的提炼，为了最终呈现发布的良好效果，请尽量言简意赅的阐述观点。"/>
  <p:tag name="KSO_WM_UNIT_VALUE" val="57"/>
  <p:tag name="KSO_WM_UNIT_TEXT_FILL_FORE_SCHEMECOLOR_INDEX" val="13"/>
  <p:tag name="KSO_WM_UNIT_TEXT_FILL_TYPE" val="1"/>
  <p:tag name="KSO_WM_UNIT_USESOURCEFORMAT_APPLY" val="1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3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14"/>
  <p:tag name="KSO_WM_UNIT_COLOR_SCHEME_SHAPE_ID" val="14"/>
  <p:tag name="KSO_WM_UNIT_COLOR_SCHEME_PARENT_PAGE" val="0_1"/>
  <p:tag name="KSO_WM_UNIT_FOIL_COLOR" val="1"/>
  <p:tag name="KSO_WM_UNIT_DIAGRAM_MODELTYPE" val="stripeEnum"/>
  <p:tag name="KSO_WM_UNIT_TYPE" val="l_h_i"/>
  <p:tag name="KSO_WM_UNIT_INDEX" val="1_3_1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3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49"/>
  <p:tag name="KSO_WM_UNIT_COLOR_SCHEME_SHAPE_ID" val="49"/>
  <p:tag name="KSO_WM_UNIT_COLOR_SCHEME_PARENT_PAGE" val="0_1"/>
  <p:tag name="KSO_WM_UNIT_DIAGRAM_MODELTYPE" val="stripeEnum"/>
  <p:tag name="KSO_WM_UNIT_SUBTYPE" val="e"/>
  <p:tag name="KSO_WM_UNIT_TYPE" val="l_h_i"/>
  <p:tag name="KSO_WM_UNIT_INDEX" val="1_3_1"/>
  <p:tag name="KSO_WM_UNIT_FILL_FORE_SCHEMECOLOR_INDEX" val="1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3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5"/>
  <p:tag name="KSO_WM_UNIT_COLOR_SCHEME_SHAPE_ID" val="5"/>
  <p:tag name="KSO_WM_UNIT_COLOR_SCHEME_PARENT_PAGE" val="0_1"/>
  <p:tag name="KSO_WM_UNIT_DIAGRAM_MODELTYPE" val="stripeEnum"/>
  <p:tag name="KSO_WM_UNIT_SUBTYPE" val="d"/>
  <p:tag name="KSO_WM_UNIT_TYPE" val="l_h_i"/>
  <p:tag name="KSO_WM_UNIT_INDEX" val="1_3_1"/>
  <p:tag name="KSO_WM_UNIT_TEXT_FILL_FORE_SCHEMECOLOR_INDEX" val="14"/>
  <p:tag name="KSO_WM_UNIT_TEXT_FILL_TYPE" val="1"/>
  <p:tag name="KSO_WM_UNIT_USESOURCEFORMAT_APPLY" val="1"/>
</p:tagLst>
</file>

<file path=ppt/tags/tag314.xml><?xml version="1.0" encoding="utf-8"?>
<p:tagLst xmlns:p="http://schemas.openxmlformats.org/presentationml/2006/main">
  <p:tag name="KSO_WM_UNIT_TEXT_PART_ID_V2" val="c-5-1"/>
  <p:tag name="KSO_WM_UNIT_ISCONTENTS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00792_2*l_h_a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PRESET_TEXT" val="单击此处添加小标题"/>
  <p:tag name="KSO_WM_UNIT_ADJUSTLAYOUT_ID" val="81"/>
  <p:tag name="KSO_WM_UNIT_COLOR_SCHEME_SHAPE_ID" val="81"/>
  <p:tag name="KSO_WM_UNIT_COLOR_SCHEME_PARENT_PAGE" val="0_1"/>
  <p:tag name="KSO_WM_UNIT_DIAGRAM_MODELTYPE" val="stripeEnum"/>
  <p:tag name="KSO_WM_UNIT_TEXT_FILL_FORE_SCHEMECOLOR_INDEX" val="13"/>
  <p:tag name="KSO_WM_UNIT_TEXT_FILL_TYPE" val="1"/>
  <p:tag name="KSO_WM_UNIT_USESOURCEFORMAT_APPLY" val="1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82"/>
  <p:tag name="KSO_WM_UNIT_COLOR_SCHEME_SHAPE_ID" val="82"/>
  <p:tag name="KSO_WM_UNIT_COLOR_SCHEME_PARENT_PAGE" val="0_1"/>
  <p:tag name="KSO_WM_UNIT_FOIL_COLOR" val="1"/>
  <p:tag name="KSO_WM_UNIT_DIAGRAM_MODELTYPE" val="stripeEnum"/>
  <p:tag name="KSO_WM_UNIT_TYPE" val="l_h_i"/>
  <p:tag name="KSO_WM_UNIT_INDEX" val="1_2_1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16.xml><?xml version="1.0" encoding="utf-8"?>
<p:tagLst xmlns:p="http://schemas.openxmlformats.org/presentationml/2006/main">
  <p:tag name="KSO_WM_UNIT_TEXT_PART_ID_V2" val="d-5-1"/>
  <p:tag name="KSO_WM_UNIT_NOCLEAR" val="0"/>
  <p:tag name="KSO_WM_UNIT_VALUE" val="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00792_2*l_h_f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PRESET_TEXT" val="点击此处添加正文，文字是您思想的提炼，为了最终呈现发布的良好效果，请尽量言简意赅的阐述观点。"/>
  <p:tag name="KSO_WM_UNIT_ADJUSTLAYOUT_ID" val="80"/>
  <p:tag name="KSO_WM_UNIT_COLOR_SCHEME_SHAPE_ID" val="80"/>
  <p:tag name="KSO_WM_UNIT_COLOR_SCHEME_PARENT_PAGE" val="0_1"/>
  <p:tag name="KSO_WM_UNIT_DIAGRAM_MODELTYPE" val="stripeEnum"/>
  <p:tag name="KSO_WM_UNIT_TEXT_FILL_FORE_SCHEMECOLOR_INDEX" val="13"/>
  <p:tag name="KSO_WM_UNIT_TEXT_FILL_TYPE" val="1"/>
  <p:tag name="KSO_WM_UNIT_USESOURCEFORMAT_APPLY" val="1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77"/>
  <p:tag name="KSO_WM_UNIT_COLOR_SCHEME_SHAPE_ID" val="77"/>
  <p:tag name="KSO_WM_UNIT_COLOR_SCHEME_PARENT_PAGE" val="0_1"/>
  <p:tag name="KSO_WM_UNIT_DIAGRAM_MODELTYPE" val="stripeEnum"/>
  <p:tag name="KSO_WM_UNIT_SUBTYPE" val="e"/>
  <p:tag name="KSO_WM_UNIT_TYPE" val="l_h_i"/>
  <p:tag name="KSO_WM_UNIT_INDEX" val="1_2_1"/>
  <p:tag name="KSO_WM_UNIT_FILL_FORE_SCHEMECOLOR_INDEX" val="1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22"/>
  <p:tag name="KSO_WM_UNIT_COLOR_SCHEME_SHAPE_ID" val="22"/>
  <p:tag name="KSO_WM_UNIT_COLOR_SCHEME_PARENT_PAGE" val="0_1"/>
  <p:tag name="KSO_WM_UNIT_DIAGRAM_MODELTYPE" val="stripeEnum"/>
  <p:tag name="KSO_WM_UNIT_SUBTYPE" val="d"/>
  <p:tag name="KSO_WM_UNIT_TYPE" val="l_h_i"/>
  <p:tag name="KSO_WM_UNIT_INDEX" val="1_2_1"/>
  <p:tag name="KSO_WM_UNIT_TEXT_FILL_FORE_SCHEMECOLOR_INDEX" val="14"/>
  <p:tag name="KSO_WM_UNIT_TEXT_FILL_TYPE" val="1"/>
  <p:tag name="KSO_WM_UNIT_USESOURCEFORMAT_APPLY" val="1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i*1_2"/>
  <p:tag name="KSO_WM_TEMPLATE_CATEGORY" val="diagram"/>
  <p:tag name="KSO_WM_TEMPLATE_INDEX" val="20200792"/>
  <p:tag name="KSO_WM_UNIT_LAYERLEVEL" val="1_1"/>
  <p:tag name="KSO_WM_TAG_VERSION" val="1.0"/>
  <p:tag name="KSO_WM_BEAUTIFY_FLAG" val="#wm#"/>
  <p:tag name="KSO_WM_UNIT_ADJUSTLAYOUT_ID" val="92"/>
  <p:tag name="KSO_WM_UNIT_COLOR_SCHEME_SHAPE_ID" val="92"/>
  <p:tag name="KSO_WM_UNIT_COLOR_SCHEME_PARENT_PAGE" val="0_1"/>
  <p:tag name="KSO_WM_UNIT_DECOLORIZATION" val="1"/>
  <p:tag name="KSO_WM_UNIT_DIAGRAM_MODELTYPE" val="stripeEnum"/>
  <p:tag name="KSO_WM_UNIT_TYPE" val="l_i"/>
  <p:tag name="KSO_WM_UNIT_INDEX" val="1_2"/>
  <p:tag name="KSO_WM_UNIT_LINE_FORE_SCHEMECOLOR_INDEX" val="14"/>
  <p:tag name="KSO_WM_UNIT_LINE_FILL_TYPE" val="2"/>
  <p:tag name="KSO_WM_UNIT_USESOURCEFORMAT_APPLY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i*1_1"/>
  <p:tag name="KSO_WM_TEMPLATE_CATEGORY" val="diagram"/>
  <p:tag name="KSO_WM_TEMPLATE_INDEX" val="20200792"/>
  <p:tag name="KSO_WM_UNIT_LAYERLEVEL" val="1_1"/>
  <p:tag name="KSO_WM_TAG_VERSION" val="1.0"/>
  <p:tag name="KSO_WM_BEAUTIFY_FLAG" val="#wm#"/>
  <p:tag name="KSO_WM_UNIT_ADJUSTLAYOUT_ID" val="92"/>
  <p:tag name="KSO_WM_UNIT_COLOR_SCHEME_SHAPE_ID" val="92"/>
  <p:tag name="KSO_WM_UNIT_COLOR_SCHEME_PARENT_PAGE" val="0_1"/>
  <p:tag name="KSO_WM_UNIT_DECOLORIZATION" val="1"/>
  <p:tag name="KSO_WM_UNIT_DIAGRAM_MODELTYPE" val="stripeEnum"/>
  <p:tag name="KSO_WM_UNIT_TYPE" val="l_i"/>
  <p:tag name="KSO_WM_UNIT_INDEX" val="1_1"/>
  <p:tag name="KSO_WM_UNIT_LINE_FORE_SCHEMECOLOR_INDEX" val="14"/>
  <p:tag name="KSO_WM_UNIT_LINE_FILL_TYPE" val="2"/>
  <p:tag name="KSO_WM_UNIT_USESOURCEFORMAT_APPLY" val="1"/>
</p:tagLst>
</file>

<file path=ppt/tags/tag321.xml><?xml version="1.0" encoding="utf-8"?>
<p:tagLst xmlns:p="http://schemas.openxmlformats.org/presentationml/2006/main">
  <p:tag name="KSO_WM_UNIT_TEXT_PART_ID_V2" val="c-5-1"/>
  <p:tag name="KSO_WM_UNIT_ISCONTENTS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00792_2*l_h_a*1_3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PRESET_TEXT" val="单击此处添加小标题"/>
  <p:tag name="KSO_WM_UNIT_ADJUSTLAYOUT_ID" val="40"/>
  <p:tag name="KSO_WM_UNIT_COLOR_SCHEME_SHAPE_ID" val="40"/>
  <p:tag name="KSO_WM_UNIT_COLOR_SCHEME_PARENT_PAGE" val="0_1"/>
  <p:tag name="KSO_WM_UNIT_DIAGRAM_MODELTYPE" val="stripeEnum"/>
  <p:tag name="KSO_WM_UNIT_TEXT_FILL_FORE_SCHEMECOLOR_INDEX" val="13"/>
  <p:tag name="KSO_WM_UNIT_TEXT_FILL_TYPE" val="1"/>
  <p:tag name="KSO_WM_UNIT_USESOURCEFORMAT_APPLY" val="1"/>
</p:tagLst>
</file>

<file path=ppt/tags/tag322.xml><?xml version="1.0" encoding="utf-8"?>
<p:tagLst xmlns:p="http://schemas.openxmlformats.org/presentationml/2006/main">
  <p:tag name="KSO_WM_SPECIAL_SOURCE" val="bdnull"/>
</p:tagLst>
</file>

<file path=ppt/tags/tag323.xml><?xml version="1.0" encoding="utf-8"?>
<p:tagLst xmlns:p="http://schemas.openxmlformats.org/presentationml/2006/main">
  <p:tag name="KSO_WM_SPECIAL_SOURCE" val="bdnull"/>
</p:tagLst>
</file>

<file path=ppt/tags/tag324.xml><?xml version="1.0" encoding="utf-8"?>
<p:tagLst xmlns:p="http://schemas.openxmlformats.org/presentationml/2006/main">
  <p:tag name="KSO_WM_SPECIAL_SOURCE" val="bdnull"/>
</p:tagLst>
</file>

<file path=ppt/tags/tag325.xml><?xml version="1.0" encoding="utf-8"?>
<p:tagLst xmlns:p="http://schemas.openxmlformats.org/presentationml/2006/main">
  <p:tag name="KSO_WM_SPECIAL_SOURCE" val="bdnull"/>
</p:tagLst>
</file>

<file path=ppt/tags/tag326.xml><?xml version="1.0" encoding="utf-8"?>
<p:tagLst xmlns:p="http://schemas.openxmlformats.org/presentationml/2006/main">
  <p:tag name="KSO_WM_SPECIAL_SOURCE" val="bdnull"/>
</p:tagLst>
</file>

<file path=ppt/tags/tag327.xml><?xml version="1.0" encoding="utf-8"?>
<p:tagLst xmlns:p="http://schemas.openxmlformats.org/presentationml/2006/main">
  <p:tag name="KSO_WM_SPECIAL_SOURCE" val="bdnull"/>
</p:tagLst>
</file>

<file path=ppt/tags/tag328.xml><?xml version="1.0" encoding="utf-8"?>
<p:tagLst xmlns:p="http://schemas.openxmlformats.org/presentationml/2006/main">
  <p:tag name="KSO_WM_UNIT_TABLE_BEAUTIFY" val="smartTable{b6d67064-06e1-407d-9932-5b89df848997}"/>
</p:tagLst>
</file>

<file path=ppt/tags/tag329.xml><?xml version="1.0" encoding="utf-8"?>
<p:tagLst xmlns:p="http://schemas.openxmlformats.org/presentationml/2006/main">
  <p:tag name="KSO_WM_UNIT_TABLE_BEAUTIFY" val="smartTable{d21fbc70-90f4-47a2-8902-6f406baa4da3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SPECIAL_SOURCE" val="bdnull"/>
</p:tagLst>
</file>

<file path=ppt/tags/tag331.xml><?xml version="1.0" encoding="utf-8"?>
<p:tagLst xmlns:p="http://schemas.openxmlformats.org/presentationml/2006/main">
  <p:tag name="KSO_WM_TEMPLATE_CATEGORY" val="custom"/>
  <p:tag name="KSO_WM_TEMPLATE_INDEX" val="160140"/>
  <p:tag name="KSO_WM_SPECIAL_SOURCE" val="bdnull"/>
</p:tagLst>
</file>

<file path=ppt/tags/tag332.xml><?xml version="1.0" encoding="utf-8"?>
<p:tagLst xmlns:p="http://schemas.openxmlformats.org/presentationml/2006/main">
  <p:tag name="KSO_WM_SPECIAL_SOURCE" val="bdnull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MH" val="20151012104639"/>
  <p:tag name="MH_LIBRARY" val="GRAPHIC"/>
  <p:tag name="MH_ORDER" val="Rectangle 16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MH" val="20151012104639"/>
  <p:tag name="MH_LIBRARY" val="GRAPHIC"/>
  <p:tag name="MH_ORDER" val="Straight Connector 31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MH" val="20151012104639"/>
  <p:tag name="MH_LIBRARY" val="GRAPHIC"/>
  <p:tag name="MH_ORDER" val="TextBox 27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MH" val="20151012104639"/>
  <p:tag name="MH_LIBRARY" val="GRAPHIC"/>
  <p:tag name="MH_ORDER" val="Straight Connector 36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MH" val="20151012104639"/>
  <p:tag name="MH_LIBRARY" val="GRAPHIC"/>
  <p:tag name="MH_ORDER" val="Freeform 2"/>
  <p:tag name="KSO_WM_TAG_VERSION" val="1.0"/>
  <p:tag name="KSO_WM_BEAUTIFY_FLAG" val="#wm#"/>
  <p:tag name="KSO_WM_UNIT_TYPE" val="i"/>
  <p:tag name="KSO_WM_UNIT_ID" val="custom160140_27*i*1"/>
  <p:tag name="KSO_WM_TEMPLATE_CATEGORY" val="custom"/>
  <p:tag name="KSO_WM_TEMPLATE_INDEX" val="160140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MH" val="20151012104639"/>
  <p:tag name="MH_LIBRARY" val="GRAPHIC"/>
  <p:tag name="MH_ORDER" val="文本框 4"/>
  <p:tag name="KSO_WM_TAG_VERSION" val="1.0"/>
  <p:tag name="KSO_WM_BEAUTIFY_FLAG" val="#wm#"/>
  <p:tag name="KSO_WM_UNIT_TYPE" val="i"/>
  <p:tag name="KSO_WM_UNIT_ID" val="custom160140_27*i*16"/>
  <p:tag name="KSO_WM_TEMPLATE_CATEGORY" val="custom"/>
  <p:tag name="KSO_WM_TEMPLATE_INDEX" val="160140"/>
  <p:tag name="KSO_WM_UNIT_INDEX" val="16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p="http://schemas.openxmlformats.org/presentationml/2006/main">
  <p:tag name="MH" val="20151012104639"/>
  <p:tag name="MH_LIBRARY" val="GRAPHIC"/>
  <p:tag name="MH_ORDER" val="Freeform 3"/>
  <p:tag name="KSO_WM_TAG_VERSION" val="1.0"/>
  <p:tag name="KSO_WM_BEAUTIFY_FLAG" val="#wm#"/>
  <p:tag name="KSO_WM_UNIT_TYPE" val="i"/>
  <p:tag name="KSO_WM_UNIT_ID" val="custom160140_27*i*2"/>
  <p:tag name="KSO_WM_TEMPLATE_CATEGORY" val="custom"/>
  <p:tag name="KSO_WM_TEMPLATE_INDEX" val="160140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p="http://schemas.openxmlformats.org/presentationml/2006/main">
  <p:tag name="MH" val="20151012104639"/>
  <p:tag name="MH_LIBRARY" val="GRAPHIC"/>
  <p:tag name="MH_ORDER" val="Oval 5"/>
  <p:tag name="KSO_WM_TAG_VERSION" val="1.0"/>
  <p:tag name="KSO_WM_BEAUTIFY_FLAG" val="#wm#"/>
  <p:tag name="KSO_WM_UNIT_TYPE" val="i"/>
  <p:tag name="KSO_WM_UNIT_ID" val="custom160140_27*i*3"/>
  <p:tag name="KSO_WM_TEMPLATE_CATEGORY" val="custom"/>
  <p:tag name="KSO_WM_TEMPLATE_INDEX" val="160140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2_Office 主题">
  <a:themeElements>
    <a:clrScheme name="160140">
      <a:dk1>
        <a:srgbClr val="2F2F2F"/>
      </a:dk1>
      <a:lt1>
        <a:srgbClr val="FFFFFF"/>
      </a:lt1>
      <a:dk2>
        <a:srgbClr val="E7E9EB"/>
      </a:dk2>
      <a:lt2>
        <a:srgbClr val="FFFFFF"/>
      </a:lt2>
      <a:accent1>
        <a:srgbClr val="0A3142"/>
      </a:accent1>
      <a:accent2>
        <a:srgbClr val="2A305C"/>
      </a:accent2>
      <a:accent3>
        <a:srgbClr val="5478C4"/>
      </a:accent3>
      <a:accent4>
        <a:srgbClr val="409EA6"/>
      </a:accent4>
      <a:accent5>
        <a:srgbClr val="86D7D4"/>
      </a:accent5>
      <a:accent6>
        <a:srgbClr val="FFC000"/>
      </a:accent6>
      <a:hlink>
        <a:srgbClr val="0A3142"/>
      </a:hlink>
      <a:folHlink>
        <a:srgbClr val="AFB2B4"/>
      </a:folHlink>
    </a:clrScheme>
    <a:fontScheme name="自定义 10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Adjacency">
      <a:dk1>
        <a:srgbClr val="000000"/>
      </a:dk1>
      <a:lt1>
        <a:srgbClr val="FFFFFF"/>
      </a:lt1>
      <a:dk2>
        <a:srgbClr val="EEF0F1"/>
      </a:dk2>
      <a:lt2>
        <a:srgbClr val="FFFFFF"/>
      </a:lt2>
      <a:accent1>
        <a:srgbClr val="7EA4B7"/>
      </a:accent1>
      <a:accent2>
        <a:srgbClr val="75A39D"/>
      </a:accent2>
      <a:accent3>
        <a:srgbClr val="829D80"/>
      </a:accent3>
      <a:accent4>
        <a:srgbClr val="9C9170"/>
      </a:accent4>
      <a:accent5>
        <a:srgbClr val="B38472"/>
      </a:accent5>
      <a:accent6>
        <a:srgbClr val="B67D8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3080</Words>
  <Application>WPS 演示</Application>
  <PresentationFormat>宽屏</PresentationFormat>
  <Paragraphs>422</Paragraphs>
  <Slides>12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52" baseType="lpstr">
      <vt:lpstr>Arial</vt:lpstr>
      <vt:lpstr>宋体</vt:lpstr>
      <vt:lpstr>Wingdings</vt:lpstr>
      <vt:lpstr>微软雅黑</vt:lpstr>
      <vt:lpstr>汉仪旗黑</vt:lpstr>
      <vt:lpstr>幼圆</vt:lpstr>
      <vt:lpstr>宋体-简</vt:lpstr>
      <vt:lpstr>汉仪旗黑-85S</vt:lpstr>
      <vt:lpstr>汉仪中黑KW</vt:lpstr>
      <vt:lpstr>微软雅黑</vt:lpstr>
      <vt:lpstr>Times</vt:lpstr>
      <vt:lpstr>Helvetica Neue</vt:lpstr>
      <vt:lpstr>Helvetica Neue</vt:lpstr>
      <vt:lpstr>MiSans</vt:lpstr>
      <vt:lpstr>思源黑体 CN Bold</vt:lpstr>
      <vt:lpstr>思源黑体 CN Light</vt:lpstr>
      <vt:lpstr>MiSans Bold</vt:lpstr>
      <vt:lpstr>思源黑体 CN Regular</vt:lpstr>
      <vt:lpstr>Microsoft Sans Serif</vt:lpstr>
      <vt:lpstr>Arial</vt:lpstr>
      <vt:lpstr>Symbol</vt:lpstr>
      <vt:lpstr>黑体</vt:lpstr>
      <vt:lpstr>Calibri Light</vt:lpstr>
      <vt:lpstr>汉仪书宋二KW</vt:lpstr>
      <vt:lpstr>Calibri</vt:lpstr>
      <vt:lpstr>等线</vt:lpstr>
      <vt:lpstr>汉仪中等线KW</vt:lpstr>
      <vt:lpstr>苹方-简</vt:lpstr>
      <vt:lpstr>Kingsoft Sign</vt:lpstr>
      <vt:lpstr>宋体</vt:lpstr>
      <vt:lpstr>Arial Unicode MS</vt:lpstr>
      <vt:lpstr>Times New Roman Regular</vt:lpstr>
      <vt:lpstr>Times New Roman</vt:lpstr>
      <vt:lpstr>华文细黑</vt:lpstr>
      <vt:lpstr>Impact</vt:lpstr>
      <vt:lpstr>等线 Light</vt:lpstr>
      <vt:lpstr>黑体-简</vt:lpstr>
      <vt:lpstr>2_Office 主题</vt:lpstr>
      <vt:lpstr>3_Office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兆威 朱</dc:creator>
  <cp:lastModifiedBy>William</cp:lastModifiedBy>
  <cp:revision>172</cp:revision>
  <dcterms:created xsi:type="dcterms:W3CDTF">2023-02-23T04:56:44Z</dcterms:created>
  <dcterms:modified xsi:type="dcterms:W3CDTF">2023-02-23T04:56:44Z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2052-5.1.1.7676</vt:lpwstr>
  </property>
  <property fmtid="{D5CDD505-2E9C-101B-9397-08002B2CF9AE}" pid="3" name="ICV">
    <vt:lpwstr>BFDFA031A0733DE84CEFF6635AB741D7</vt:lpwstr>
  </property>
</Properties>
</file>